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8" r:id="rId4"/>
    <p:sldId id="279" r:id="rId5"/>
    <p:sldId id="268" r:id="rId6"/>
    <p:sldId id="264" r:id="rId7"/>
    <p:sldId id="266" r:id="rId8"/>
    <p:sldId id="267" r:id="rId9"/>
    <p:sldId id="281" r:id="rId10"/>
    <p:sldId id="283" r:id="rId11"/>
    <p:sldId id="258" r:id="rId12"/>
    <p:sldId id="262" r:id="rId13"/>
    <p:sldId id="263" r:id="rId14"/>
    <p:sldId id="259" r:id="rId15"/>
    <p:sldId id="304" r:id="rId16"/>
    <p:sldId id="260" r:id="rId17"/>
    <p:sldId id="280" r:id="rId18"/>
    <p:sldId id="282" r:id="rId19"/>
    <p:sldId id="284" r:id="rId20"/>
    <p:sldId id="285" r:id="rId21"/>
    <p:sldId id="286" r:id="rId22"/>
    <p:sldId id="287" r:id="rId23"/>
    <p:sldId id="288" r:id="rId24"/>
    <p:sldId id="289" r:id="rId25"/>
    <p:sldId id="291" r:id="rId26"/>
    <p:sldId id="290" r:id="rId27"/>
    <p:sldId id="292" r:id="rId28"/>
    <p:sldId id="293" r:id="rId29"/>
    <p:sldId id="295" r:id="rId30"/>
    <p:sldId id="296" r:id="rId31"/>
    <p:sldId id="300" r:id="rId32"/>
    <p:sldId id="301" r:id="rId33"/>
    <p:sldId id="302" r:id="rId34"/>
    <p:sldId id="303" r:id="rId35"/>
    <p:sldId id="299" r:id="rId36"/>
    <p:sldId id="297" r:id="rId37"/>
    <p:sldId id="298" r:id="rId38"/>
    <p:sldId id="261" r:id="rId39"/>
    <p:sldId id="269" r:id="rId40"/>
    <p:sldId id="27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9BE"/>
    <a:srgbClr val="EB4FC2"/>
    <a:srgbClr val="E2FB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7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\Documents\GitHub\AutoCIF\experiments\Dye%20kinetics\2022.05.19-Dye%20Kinetics\Alexa650-kinetics-3.if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Displacement</a:t>
            </a:r>
            <a:r>
              <a:rPr lang="en-US" baseline="0"/>
              <a:t> as Function of Cycle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X Axis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</c:numCache>
            </c:numRef>
          </c:xVal>
          <c:yVal>
            <c:numRef>
              <c:f>Sheet1!$D$4:$D$11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4</c:v>
                </c:pt>
                <c:pt idx="3">
                  <c:v>3</c:v>
                </c:pt>
                <c:pt idx="4">
                  <c:v>4</c:v>
                </c:pt>
                <c:pt idx="5">
                  <c:v>4</c:v>
                </c:pt>
                <c:pt idx="6">
                  <c:v>8</c:v>
                </c:pt>
                <c:pt idx="7">
                  <c:v>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9AD-4BFB-9082-79DBBD56D760}"/>
            </c:ext>
          </c:extLst>
        </c:ser>
        <c:ser>
          <c:idx val="1"/>
          <c:order val="1"/>
          <c:tx>
            <c:v>Y Axis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Sheet1!$A$4:$A$11</c:f>
              <c:numCache>
                <c:formatCode>General</c:formatCode>
                <c:ptCount val="8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</c:numCache>
            </c:numRef>
          </c:xVal>
          <c:yVal>
            <c:numRef>
              <c:f>Sheet1!$E$4:$E$11</c:f>
              <c:numCache>
                <c:formatCode>General</c:formatCode>
                <c:ptCount val="8"/>
                <c:pt idx="0">
                  <c:v>0</c:v>
                </c:pt>
                <c:pt idx="1">
                  <c:v>-1</c:v>
                </c:pt>
                <c:pt idx="2">
                  <c:v>-1</c:v>
                </c:pt>
                <c:pt idx="3">
                  <c:v>-1</c:v>
                </c:pt>
                <c:pt idx="4">
                  <c:v>-1</c:v>
                </c:pt>
                <c:pt idx="5">
                  <c:v>-1</c:v>
                </c:pt>
                <c:pt idx="6">
                  <c:v>-2</c:v>
                </c:pt>
                <c:pt idx="7">
                  <c:v>-2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9AD-4BFB-9082-79DBBD56D7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8859055"/>
        <c:axId val="248857391"/>
      </c:scatterChart>
      <c:valAx>
        <c:axId val="248859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Cycle Number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57391"/>
        <c:crosses val="autoZero"/>
        <c:crossBetween val="midCat"/>
      </c:valAx>
      <c:valAx>
        <c:axId val="2488573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Dicplacement</a:t>
                </a:r>
                <a:r>
                  <a:rPr lang="en-US" baseline="0"/>
                  <a:t> (pixel)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859055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/>
              <a:t>A647 Kinetics</a:t>
            </a:r>
            <a:r>
              <a:rPr lang="en-US" sz="1800" baseline="0"/>
              <a:t> with additions</a:t>
            </a:r>
            <a:endParaRPr lang="en-US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'Alexa650-kinetics-3 4 and 5 exc'!$A$1:$A$878</c:f>
              <c:numCache>
                <c:formatCode>General</c:formatCode>
                <c:ptCount val="878"/>
                <c:pt idx="0">
                  <c:v>0</c:v>
                </c:pt>
                <c:pt idx="1">
                  <c:v>1.01</c:v>
                </c:pt>
                <c:pt idx="2">
                  <c:v>2.0099999999999998</c:v>
                </c:pt>
                <c:pt idx="3">
                  <c:v>3.01</c:v>
                </c:pt>
                <c:pt idx="4">
                  <c:v>4.03</c:v>
                </c:pt>
                <c:pt idx="5">
                  <c:v>5.03</c:v>
                </c:pt>
                <c:pt idx="6">
                  <c:v>6.03</c:v>
                </c:pt>
                <c:pt idx="7">
                  <c:v>7.03</c:v>
                </c:pt>
                <c:pt idx="8">
                  <c:v>8.0299999999999994</c:v>
                </c:pt>
                <c:pt idx="9">
                  <c:v>9.0299999999999994</c:v>
                </c:pt>
                <c:pt idx="10">
                  <c:v>10.01</c:v>
                </c:pt>
                <c:pt idx="11">
                  <c:v>11.01</c:v>
                </c:pt>
                <c:pt idx="12">
                  <c:v>12.03</c:v>
                </c:pt>
                <c:pt idx="13">
                  <c:v>13.03</c:v>
                </c:pt>
                <c:pt idx="14">
                  <c:v>14.03</c:v>
                </c:pt>
                <c:pt idx="15">
                  <c:v>15.03</c:v>
                </c:pt>
                <c:pt idx="16">
                  <c:v>16.03</c:v>
                </c:pt>
                <c:pt idx="17">
                  <c:v>17.03</c:v>
                </c:pt>
                <c:pt idx="18">
                  <c:v>18.010000000000002</c:v>
                </c:pt>
                <c:pt idx="19">
                  <c:v>19.03</c:v>
                </c:pt>
                <c:pt idx="20">
                  <c:v>20.03</c:v>
                </c:pt>
                <c:pt idx="21">
                  <c:v>21.03</c:v>
                </c:pt>
                <c:pt idx="22">
                  <c:v>22.03</c:v>
                </c:pt>
                <c:pt idx="23">
                  <c:v>23.03</c:v>
                </c:pt>
                <c:pt idx="24">
                  <c:v>24.03</c:v>
                </c:pt>
                <c:pt idx="25">
                  <c:v>25.01</c:v>
                </c:pt>
                <c:pt idx="26">
                  <c:v>26.03</c:v>
                </c:pt>
                <c:pt idx="27">
                  <c:v>27.03</c:v>
                </c:pt>
                <c:pt idx="28">
                  <c:v>28.01</c:v>
                </c:pt>
                <c:pt idx="29">
                  <c:v>29.01</c:v>
                </c:pt>
                <c:pt idx="30">
                  <c:v>30.01</c:v>
                </c:pt>
                <c:pt idx="31">
                  <c:v>31.01</c:v>
                </c:pt>
                <c:pt idx="32">
                  <c:v>32.01</c:v>
                </c:pt>
                <c:pt idx="33">
                  <c:v>33.03</c:v>
                </c:pt>
                <c:pt idx="34">
                  <c:v>34.03</c:v>
                </c:pt>
                <c:pt idx="35">
                  <c:v>35.03</c:v>
                </c:pt>
                <c:pt idx="36">
                  <c:v>36.03</c:v>
                </c:pt>
                <c:pt idx="37">
                  <c:v>37.03</c:v>
                </c:pt>
                <c:pt idx="38">
                  <c:v>38.03</c:v>
                </c:pt>
                <c:pt idx="39">
                  <c:v>39.01</c:v>
                </c:pt>
                <c:pt idx="40">
                  <c:v>40.03</c:v>
                </c:pt>
                <c:pt idx="41">
                  <c:v>41.03</c:v>
                </c:pt>
                <c:pt idx="42">
                  <c:v>42.03</c:v>
                </c:pt>
                <c:pt idx="43">
                  <c:v>43.03</c:v>
                </c:pt>
                <c:pt idx="44">
                  <c:v>44.03</c:v>
                </c:pt>
                <c:pt idx="45">
                  <c:v>45.03</c:v>
                </c:pt>
                <c:pt idx="46">
                  <c:v>46.01</c:v>
                </c:pt>
                <c:pt idx="47">
                  <c:v>47.01</c:v>
                </c:pt>
                <c:pt idx="48">
                  <c:v>48.03</c:v>
                </c:pt>
                <c:pt idx="49">
                  <c:v>49.03</c:v>
                </c:pt>
                <c:pt idx="50">
                  <c:v>50.03</c:v>
                </c:pt>
                <c:pt idx="51">
                  <c:v>51.03</c:v>
                </c:pt>
                <c:pt idx="52">
                  <c:v>52.03</c:v>
                </c:pt>
                <c:pt idx="53">
                  <c:v>53.03</c:v>
                </c:pt>
                <c:pt idx="54">
                  <c:v>54.01</c:v>
                </c:pt>
                <c:pt idx="55">
                  <c:v>55.03</c:v>
                </c:pt>
                <c:pt idx="56">
                  <c:v>56.03</c:v>
                </c:pt>
                <c:pt idx="57">
                  <c:v>57.03</c:v>
                </c:pt>
                <c:pt idx="58">
                  <c:v>58.03</c:v>
                </c:pt>
                <c:pt idx="59">
                  <c:v>59.03</c:v>
                </c:pt>
                <c:pt idx="60">
                  <c:v>60.03</c:v>
                </c:pt>
                <c:pt idx="61">
                  <c:v>61.01</c:v>
                </c:pt>
                <c:pt idx="62">
                  <c:v>62.03</c:v>
                </c:pt>
                <c:pt idx="63">
                  <c:v>63.03</c:v>
                </c:pt>
                <c:pt idx="64">
                  <c:v>64.03</c:v>
                </c:pt>
                <c:pt idx="65">
                  <c:v>65.03</c:v>
                </c:pt>
                <c:pt idx="66">
                  <c:v>66.03</c:v>
                </c:pt>
                <c:pt idx="67">
                  <c:v>67.03</c:v>
                </c:pt>
                <c:pt idx="68">
                  <c:v>68.010000000000005</c:v>
                </c:pt>
                <c:pt idx="69">
                  <c:v>69.03</c:v>
                </c:pt>
                <c:pt idx="70">
                  <c:v>70.03</c:v>
                </c:pt>
                <c:pt idx="71">
                  <c:v>71.03</c:v>
                </c:pt>
                <c:pt idx="72">
                  <c:v>72.03</c:v>
                </c:pt>
                <c:pt idx="73">
                  <c:v>73.03</c:v>
                </c:pt>
                <c:pt idx="74">
                  <c:v>74.03</c:v>
                </c:pt>
                <c:pt idx="75">
                  <c:v>75.010000000000005</c:v>
                </c:pt>
                <c:pt idx="76">
                  <c:v>76.03</c:v>
                </c:pt>
                <c:pt idx="77">
                  <c:v>77.03</c:v>
                </c:pt>
                <c:pt idx="78">
                  <c:v>78.03</c:v>
                </c:pt>
                <c:pt idx="79">
                  <c:v>79.03</c:v>
                </c:pt>
                <c:pt idx="80">
                  <c:v>80.03</c:v>
                </c:pt>
                <c:pt idx="81">
                  <c:v>81.03</c:v>
                </c:pt>
                <c:pt idx="82">
                  <c:v>82.01</c:v>
                </c:pt>
                <c:pt idx="83">
                  <c:v>83.01</c:v>
                </c:pt>
                <c:pt idx="84">
                  <c:v>84.03</c:v>
                </c:pt>
                <c:pt idx="85">
                  <c:v>85.03</c:v>
                </c:pt>
                <c:pt idx="86">
                  <c:v>86.03</c:v>
                </c:pt>
                <c:pt idx="87">
                  <c:v>87.03</c:v>
                </c:pt>
                <c:pt idx="88">
                  <c:v>88.03</c:v>
                </c:pt>
                <c:pt idx="89">
                  <c:v>89.03</c:v>
                </c:pt>
                <c:pt idx="90">
                  <c:v>90.01</c:v>
                </c:pt>
                <c:pt idx="91">
                  <c:v>91.03</c:v>
                </c:pt>
                <c:pt idx="92">
                  <c:v>92.03</c:v>
                </c:pt>
                <c:pt idx="93">
                  <c:v>93.03</c:v>
                </c:pt>
                <c:pt idx="94">
                  <c:v>94.03</c:v>
                </c:pt>
                <c:pt idx="95">
                  <c:v>95.03</c:v>
                </c:pt>
                <c:pt idx="96">
                  <c:v>96.03</c:v>
                </c:pt>
                <c:pt idx="97">
                  <c:v>97.01</c:v>
                </c:pt>
                <c:pt idx="98">
                  <c:v>98.03</c:v>
                </c:pt>
                <c:pt idx="99">
                  <c:v>99.03</c:v>
                </c:pt>
                <c:pt idx="100">
                  <c:v>100.03</c:v>
                </c:pt>
                <c:pt idx="101">
                  <c:v>101.03</c:v>
                </c:pt>
                <c:pt idx="102">
                  <c:v>102.03</c:v>
                </c:pt>
                <c:pt idx="103">
                  <c:v>103.03</c:v>
                </c:pt>
                <c:pt idx="104">
                  <c:v>104.01</c:v>
                </c:pt>
                <c:pt idx="105">
                  <c:v>105.03</c:v>
                </c:pt>
                <c:pt idx="106">
                  <c:v>106.03</c:v>
                </c:pt>
                <c:pt idx="107">
                  <c:v>107.03</c:v>
                </c:pt>
                <c:pt idx="108">
                  <c:v>108.03</c:v>
                </c:pt>
                <c:pt idx="109">
                  <c:v>109.03</c:v>
                </c:pt>
                <c:pt idx="110">
                  <c:v>110.03</c:v>
                </c:pt>
                <c:pt idx="111">
                  <c:v>111.01</c:v>
                </c:pt>
                <c:pt idx="112">
                  <c:v>112.03</c:v>
                </c:pt>
                <c:pt idx="113">
                  <c:v>113.03</c:v>
                </c:pt>
                <c:pt idx="114">
                  <c:v>114.03</c:v>
                </c:pt>
                <c:pt idx="115">
                  <c:v>115.03</c:v>
                </c:pt>
                <c:pt idx="116">
                  <c:v>116.03</c:v>
                </c:pt>
                <c:pt idx="117">
                  <c:v>117.03</c:v>
                </c:pt>
                <c:pt idx="118">
                  <c:v>118.01</c:v>
                </c:pt>
                <c:pt idx="119">
                  <c:v>119.01</c:v>
                </c:pt>
                <c:pt idx="120">
                  <c:v>120.03</c:v>
                </c:pt>
                <c:pt idx="121">
                  <c:v>121.03</c:v>
                </c:pt>
                <c:pt idx="122">
                  <c:v>122.03</c:v>
                </c:pt>
                <c:pt idx="123">
                  <c:v>123.03</c:v>
                </c:pt>
                <c:pt idx="124">
                  <c:v>124.03</c:v>
                </c:pt>
                <c:pt idx="125">
                  <c:v>125.03</c:v>
                </c:pt>
                <c:pt idx="126">
                  <c:v>126.01</c:v>
                </c:pt>
                <c:pt idx="127">
                  <c:v>127.03</c:v>
                </c:pt>
                <c:pt idx="128">
                  <c:v>128.03</c:v>
                </c:pt>
                <c:pt idx="129">
                  <c:v>129.03</c:v>
                </c:pt>
                <c:pt idx="130">
                  <c:v>130.03</c:v>
                </c:pt>
                <c:pt idx="131">
                  <c:v>131.03</c:v>
                </c:pt>
                <c:pt idx="132">
                  <c:v>132.03</c:v>
                </c:pt>
                <c:pt idx="133">
                  <c:v>133.01</c:v>
                </c:pt>
                <c:pt idx="134">
                  <c:v>134.03</c:v>
                </c:pt>
                <c:pt idx="135">
                  <c:v>135.03</c:v>
                </c:pt>
                <c:pt idx="136">
                  <c:v>136.03</c:v>
                </c:pt>
                <c:pt idx="137">
                  <c:v>137.03</c:v>
                </c:pt>
                <c:pt idx="138">
                  <c:v>138.03</c:v>
                </c:pt>
                <c:pt idx="139">
                  <c:v>139.03</c:v>
                </c:pt>
                <c:pt idx="140">
                  <c:v>140.01</c:v>
                </c:pt>
                <c:pt idx="141">
                  <c:v>141.03</c:v>
                </c:pt>
                <c:pt idx="142">
                  <c:v>142.03</c:v>
                </c:pt>
                <c:pt idx="143">
                  <c:v>143.03</c:v>
                </c:pt>
                <c:pt idx="144">
                  <c:v>144.03</c:v>
                </c:pt>
                <c:pt idx="145">
                  <c:v>145.03</c:v>
                </c:pt>
                <c:pt idx="146">
                  <c:v>146.03</c:v>
                </c:pt>
                <c:pt idx="147">
                  <c:v>147.01</c:v>
                </c:pt>
                <c:pt idx="148">
                  <c:v>148.03</c:v>
                </c:pt>
                <c:pt idx="149">
                  <c:v>149.03</c:v>
                </c:pt>
                <c:pt idx="150">
                  <c:v>150.03</c:v>
                </c:pt>
                <c:pt idx="151">
                  <c:v>151.03</c:v>
                </c:pt>
                <c:pt idx="152">
                  <c:v>152.03</c:v>
                </c:pt>
                <c:pt idx="153">
                  <c:v>153.03</c:v>
                </c:pt>
                <c:pt idx="154">
                  <c:v>154.01</c:v>
                </c:pt>
                <c:pt idx="155">
                  <c:v>155.01</c:v>
                </c:pt>
                <c:pt idx="156">
                  <c:v>156.03</c:v>
                </c:pt>
                <c:pt idx="157">
                  <c:v>157.03</c:v>
                </c:pt>
                <c:pt idx="158">
                  <c:v>158.03</c:v>
                </c:pt>
                <c:pt idx="159">
                  <c:v>159.03</c:v>
                </c:pt>
                <c:pt idx="160">
                  <c:v>160.03</c:v>
                </c:pt>
                <c:pt idx="161">
                  <c:v>161.03</c:v>
                </c:pt>
                <c:pt idx="162">
                  <c:v>162.01</c:v>
                </c:pt>
                <c:pt idx="163">
                  <c:v>163.03</c:v>
                </c:pt>
                <c:pt idx="164">
                  <c:v>164.03</c:v>
                </c:pt>
                <c:pt idx="165">
                  <c:v>165.03</c:v>
                </c:pt>
                <c:pt idx="166">
                  <c:v>166.03</c:v>
                </c:pt>
                <c:pt idx="167">
                  <c:v>167.03</c:v>
                </c:pt>
                <c:pt idx="168">
                  <c:v>168.03</c:v>
                </c:pt>
                <c:pt idx="169">
                  <c:v>169.01</c:v>
                </c:pt>
                <c:pt idx="170">
                  <c:v>170.03</c:v>
                </c:pt>
                <c:pt idx="171">
                  <c:v>171.03</c:v>
                </c:pt>
                <c:pt idx="172">
                  <c:v>172.03</c:v>
                </c:pt>
                <c:pt idx="173">
                  <c:v>173.03</c:v>
                </c:pt>
                <c:pt idx="174">
                  <c:v>174.03</c:v>
                </c:pt>
                <c:pt idx="175">
                  <c:v>175.03</c:v>
                </c:pt>
                <c:pt idx="176">
                  <c:v>176.01</c:v>
                </c:pt>
                <c:pt idx="177">
                  <c:v>177.03</c:v>
                </c:pt>
                <c:pt idx="178">
                  <c:v>178.03</c:v>
                </c:pt>
                <c:pt idx="179">
                  <c:v>179.03</c:v>
                </c:pt>
                <c:pt idx="180">
                  <c:v>180.03</c:v>
                </c:pt>
                <c:pt idx="181">
                  <c:v>181.14</c:v>
                </c:pt>
                <c:pt idx="182">
                  <c:v>182.01</c:v>
                </c:pt>
                <c:pt idx="183">
                  <c:v>183.01</c:v>
                </c:pt>
                <c:pt idx="184">
                  <c:v>184.03</c:v>
                </c:pt>
                <c:pt idx="185">
                  <c:v>185.03</c:v>
                </c:pt>
                <c:pt idx="186">
                  <c:v>186.03</c:v>
                </c:pt>
                <c:pt idx="187">
                  <c:v>187.03</c:v>
                </c:pt>
                <c:pt idx="188">
                  <c:v>188.03</c:v>
                </c:pt>
                <c:pt idx="189">
                  <c:v>189.03</c:v>
                </c:pt>
                <c:pt idx="190">
                  <c:v>190.01</c:v>
                </c:pt>
                <c:pt idx="191">
                  <c:v>191.01</c:v>
                </c:pt>
                <c:pt idx="192">
                  <c:v>192.03</c:v>
                </c:pt>
                <c:pt idx="193">
                  <c:v>193.03</c:v>
                </c:pt>
                <c:pt idx="194">
                  <c:v>194.03</c:v>
                </c:pt>
                <c:pt idx="195">
                  <c:v>195.03</c:v>
                </c:pt>
                <c:pt idx="196">
                  <c:v>196.03</c:v>
                </c:pt>
                <c:pt idx="197">
                  <c:v>197.03</c:v>
                </c:pt>
                <c:pt idx="198">
                  <c:v>198.01</c:v>
                </c:pt>
                <c:pt idx="199">
                  <c:v>199.03</c:v>
                </c:pt>
                <c:pt idx="200">
                  <c:v>200.03</c:v>
                </c:pt>
                <c:pt idx="201">
                  <c:v>201.03</c:v>
                </c:pt>
                <c:pt idx="202">
                  <c:v>202.03</c:v>
                </c:pt>
                <c:pt idx="203">
                  <c:v>203.03</c:v>
                </c:pt>
                <c:pt idx="204">
                  <c:v>204.03</c:v>
                </c:pt>
                <c:pt idx="205">
                  <c:v>205.01</c:v>
                </c:pt>
                <c:pt idx="206">
                  <c:v>206.03</c:v>
                </c:pt>
                <c:pt idx="207">
                  <c:v>207.03</c:v>
                </c:pt>
                <c:pt idx="208">
                  <c:v>208.03</c:v>
                </c:pt>
                <c:pt idx="209">
                  <c:v>209.03</c:v>
                </c:pt>
                <c:pt idx="210">
                  <c:v>210.03</c:v>
                </c:pt>
                <c:pt idx="211">
                  <c:v>211.03</c:v>
                </c:pt>
                <c:pt idx="212">
                  <c:v>212.01</c:v>
                </c:pt>
                <c:pt idx="213">
                  <c:v>213.03</c:v>
                </c:pt>
                <c:pt idx="214">
                  <c:v>214.03</c:v>
                </c:pt>
                <c:pt idx="215">
                  <c:v>215.03</c:v>
                </c:pt>
                <c:pt idx="216">
                  <c:v>216.03</c:v>
                </c:pt>
                <c:pt idx="217">
                  <c:v>217.03</c:v>
                </c:pt>
                <c:pt idx="218">
                  <c:v>218.03</c:v>
                </c:pt>
                <c:pt idx="219">
                  <c:v>219.01</c:v>
                </c:pt>
                <c:pt idx="220">
                  <c:v>220.03</c:v>
                </c:pt>
                <c:pt idx="221">
                  <c:v>221.03</c:v>
                </c:pt>
                <c:pt idx="222">
                  <c:v>222.03</c:v>
                </c:pt>
                <c:pt idx="223">
                  <c:v>223.03</c:v>
                </c:pt>
                <c:pt idx="224">
                  <c:v>224.03</c:v>
                </c:pt>
                <c:pt idx="225">
                  <c:v>225.03</c:v>
                </c:pt>
                <c:pt idx="226">
                  <c:v>226.03</c:v>
                </c:pt>
                <c:pt idx="227">
                  <c:v>227.03</c:v>
                </c:pt>
                <c:pt idx="228">
                  <c:v>228.03</c:v>
                </c:pt>
                <c:pt idx="229">
                  <c:v>229.03</c:v>
                </c:pt>
                <c:pt idx="230">
                  <c:v>230.03</c:v>
                </c:pt>
                <c:pt idx="231">
                  <c:v>231.03</c:v>
                </c:pt>
                <c:pt idx="232">
                  <c:v>232.03</c:v>
                </c:pt>
                <c:pt idx="233">
                  <c:v>233.03</c:v>
                </c:pt>
                <c:pt idx="234">
                  <c:v>234.03</c:v>
                </c:pt>
                <c:pt idx="235">
                  <c:v>235.03</c:v>
                </c:pt>
                <c:pt idx="236">
                  <c:v>236.03</c:v>
                </c:pt>
                <c:pt idx="237">
                  <c:v>237.03</c:v>
                </c:pt>
                <c:pt idx="238">
                  <c:v>238.03</c:v>
                </c:pt>
                <c:pt idx="239">
                  <c:v>239.03</c:v>
                </c:pt>
                <c:pt idx="240">
                  <c:v>240.03</c:v>
                </c:pt>
                <c:pt idx="241">
                  <c:v>241.03</c:v>
                </c:pt>
                <c:pt idx="242">
                  <c:v>242.03</c:v>
                </c:pt>
                <c:pt idx="243">
                  <c:v>243.03</c:v>
                </c:pt>
                <c:pt idx="244">
                  <c:v>244.03</c:v>
                </c:pt>
                <c:pt idx="245">
                  <c:v>245.03</c:v>
                </c:pt>
                <c:pt idx="246">
                  <c:v>246.03</c:v>
                </c:pt>
                <c:pt idx="247">
                  <c:v>247.03</c:v>
                </c:pt>
                <c:pt idx="248">
                  <c:v>248.03</c:v>
                </c:pt>
                <c:pt idx="249">
                  <c:v>249.03</c:v>
                </c:pt>
                <c:pt idx="250">
                  <c:v>250.03</c:v>
                </c:pt>
                <c:pt idx="251">
                  <c:v>251.03</c:v>
                </c:pt>
                <c:pt idx="252">
                  <c:v>252.03</c:v>
                </c:pt>
                <c:pt idx="253">
                  <c:v>253.03</c:v>
                </c:pt>
                <c:pt idx="254">
                  <c:v>254.03</c:v>
                </c:pt>
                <c:pt idx="255">
                  <c:v>255.03</c:v>
                </c:pt>
                <c:pt idx="256">
                  <c:v>256.02999999999997</c:v>
                </c:pt>
                <c:pt idx="257">
                  <c:v>257.02999999999997</c:v>
                </c:pt>
                <c:pt idx="258">
                  <c:v>258.02999999999997</c:v>
                </c:pt>
                <c:pt idx="259">
                  <c:v>259.02999999999997</c:v>
                </c:pt>
                <c:pt idx="260">
                  <c:v>260.02999999999997</c:v>
                </c:pt>
                <c:pt idx="261">
                  <c:v>261.02999999999997</c:v>
                </c:pt>
                <c:pt idx="262">
                  <c:v>262.02999999999997</c:v>
                </c:pt>
                <c:pt idx="263">
                  <c:v>263.02999999999997</c:v>
                </c:pt>
                <c:pt idx="264">
                  <c:v>264.02999999999997</c:v>
                </c:pt>
                <c:pt idx="265">
                  <c:v>265.02999999999997</c:v>
                </c:pt>
                <c:pt idx="266">
                  <c:v>266.02999999999997</c:v>
                </c:pt>
                <c:pt idx="267">
                  <c:v>267.02999999999997</c:v>
                </c:pt>
                <c:pt idx="268">
                  <c:v>268.02999999999997</c:v>
                </c:pt>
                <c:pt idx="269">
                  <c:v>269.02999999999997</c:v>
                </c:pt>
                <c:pt idx="270">
                  <c:v>270.02999999999997</c:v>
                </c:pt>
                <c:pt idx="271">
                  <c:v>271.02999999999997</c:v>
                </c:pt>
                <c:pt idx="272">
                  <c:v>272.02999999999997</c:v>
                </c:pt>
                <c:pt idx="273">
                  <c:v>273.02999999999997</c:v>
                </c:pt>
                <c:pt idx="274">
                  <c:v>274.02999999999997</c:v>
                </c:pt>
                <c:pt idx="275">
                  <c:v>275.02999999999997</c:v>
                </c:pt>
                <c:pt idx="276">
                  <c:v>276.02999999999997</c:v>
                </c:pt>
                <c:pt idx="277">
                  <c:v>277.02999999999997</c:v>
                </c:pt>
                <c:pt idx="278">
                  <c:v>278.02999999999997</c:v>
                </c:pt>
                <c:pt idx="279">
                  <c:v>279.02999999999997</c:v>
                </c:pt>
                <c:pt idx="280">
                  <c:v>280.02999999999997</c:v>
                </c:pt>
                <c:pt idx="281">
                  <c:v>281.02999999999997</c:v>
                </c:pt>
                <c:pt idx="282">
                  <c:v>282.02999999999997</c:v>
                </c:pt>
                <c:pt idx="283">
                  <c:v>283.02999999999997</c:v>
                </c:pt>
                <c:pt idx="284">
                  <c:v>284.02999999999997</c:v>
                </c:pt>
                <c:pt idx="285">
                  <c:v>285.02999999999997</c:v>
                </c:pt>
                <c:pt idx="286">
                  <c:v>286.02999999999997</c:v>
                </c:pt>
                <c:pt idx="287">
                  <c:v>287.02999999999997</c:v>
                </c:pt>
                <c:pt idx="288">
                  <c:v>288.02999999999997</c:v>
                </c:pt>
                <c:pt idx="289">
                  <c:v>289.02999999999997</c:v>
                </c:pt>
                <c:pt idx="290">
                  <c:v>290.02999999999997</c:v>
                </c:pt>
                <c:pt idx="291">
                  <c:v>291.02999999999997</c:v>
                </c:pt>
                <c:pt idx="292">
                  <c:v>292.02999999999997</c:v>
                </c:pt>
                <c:pt idx="293">
                  <c:v>293.02999999999997</c:v>
                </c:pt>
                <c:pt idx="294">
                  <c:v>294.02999999999997</c:v>
                </c:pt>
                <c:pt idx="295">
                  <c:v>295.02999999999997</c:v>
                </c:pt>
                <c:pt idx="296">
                  <c:v>296.02999999999997</c:v>
                </c:pt>
                <c:pt idx="297">
                  <c:v>297.02999999999997</c:v>
                </c:pt>
                <c:pt idx="298">
                  <c:v>298.02999999999997</c:v>
                </c:pt>
                <c:pt idx="299">
                  <c:v>299.02999999999997</c:v>
                </c:pt>
                <c:pt idx="300">
                  <c:v>300.02999999999997</c:v>
                </c:pt>
                <c:pt idx="301">
                  <c:v>301.02999999999997</c:v>
                </c:pt>
                <c:pt idx="302">
                  <c:v>302.02999999999997</c:v>
                </c:pt>
                <c:pt idx="303">
                  <c:v>303.02999999999997</c:v>
                </c:pt>
                <c:pt idx="304">
                  <c:v>304.02999999999997</c:v>
                </c:pt>
                <c:pt idx="305">
                  <c:v>305.02999999999997</c:v>
                </c:pt>
                <c:pt idx="306">
                  <c:v>306.02999999999997</c:v>
                </c:pt>
                <c:pt idx="307">
                  <c:v>307.02999999999997</c:v>
                </c:pt>
                <c:pt idx="308">
                  <c:v>308.02999999999997</c:v>
                </c:pt>
                <c:pt idx="309">
                  <c:v>309.02999999999997</c:v>
                </c:pt>
                <c:pt idx="310">
                  <c:v>310.02999999999997</c:v>
                </c:pt>
                <c:pt idx="311">
                  <c:v>311.02999999999997</c:v>
                </c:pt>
                <c:pt idx="312">
                  <c:v>312.02999999999997</c:v>
                </c:pt>
                <c:pt idx="313">
                  <c:v>313.02999999999997</c:v>
                </c:pt>
                <c:pt idx="314">
                  <c:v>314.02999999999997</c:v>
                </c:pt>
                <c:pt idx="315">
                  <c:v>315.02999999999997</c:v>
                </c:pt>
                <c:pt idx="316">
                  <c:v>316.02999999999997</c:v>
                </c:pt>
                <c:pt idx="317">
                  <c:v>317.02999999999997</c:v>
                </c:pt>
                <c:pt idx="318">
                  <c:v>318.02999999999997</c:v>
                </c:pt>
                <c:pt idx="319">
                  <c:v>319.02999999999997</c:v>
                </c:pt>
                <c:pt idx="320">
                  <c:v>320.02999999999997</c:v>
                </c:pt>
                <c:pt idx="321">
                  <c:v>321.02999999999997</c:v>
                </c:pt>
                <c:pt idx="322">
                  <c:v>322.02999999999997</c:v>
                </c:pt>
                <c:pt idx="323">
                  <c:v>323.02999999999997</c:v>
                </c:pt>
                <c:pt idx="324">
                  <c:v>324.02999999999997</c:v>
                </c:pt>
                <c:pt idx="325">
                  <c:v>325.02999999999997</c:v>
                </c:pt>
                <c:pt idx="326">
                  <c:v>326.02999999999997</c:v>
                </c:pt>
                <c:pt idx="327">
                  <c:v>327.02999999999997</c:v>
                </c:pt>
                <c:pt idx="328">
                  <c:v>328.03</c:v>
                </c:pt>
                <c:pt idx="329">
                  <c:v>329.03</c:v>
                </c:pt>
                <c:pt idx="330">
                  <c:v>330.03</c:v>
                </c:pt>
                <c:pt idx="331">
                  <c:v>331.03</c:v>
                </c:pt>
                <c:pt idx="332">
                  <c:v>332.03</c:v>
                </c:pt>
                <c:pt idx="333">
                  <c:v>333.03</c:v>
                </c:pt>
                <c:pt idx="334">
                  <c:v>334.03</c:v>
                </c:pt>
                <c:pt idx="335">
                  <c:v>335.03</c:v>
                </c:pt>
                <c:pt idx="336">
                  <c:v>336.03</c:v>
                </c:pt>
                <c:pt idx="337">
                  <c:v>337.03</c:v>
                </c:pt>
                <c:pt idx="338">
                  <c:v>338.03</c:v>
                </c:pt>
                <c:pt idx="339">
                  <c:v>339.03</c:v>
                </c:pt>
                <c:pt idx="340">
                  <c:v>340.03</c:v>
                </c:pt>
                <c:pt idx="341">
                  <c:v>341.03</c:v>
                </c:pt>
                <c:pt idx="342">
                  <c:v>342.03</c:v>
                </c:pt>
                <c:pt idx="343">
                  <c:v>343.03</c:v>
                </c:pt>
                <c:pt idx="344">
                  <c:v>344.03</c:v>
                </c:pt>
                <c:pt idx="345">
                  <c:v>345.03</c:v>
                </c:pt>
                <c:pt idx="346">
                  <c:v>346.03</c:v>
                </c:pt>
                <c:pt idx="347">
                  <c:v>347.03</c:v>
                </c:pt>
                <c:pt idx="348">
                  <c:v>348.03</c:v>
                </c:pt>
                <c:pt idx="349">
                  <c:v>349.03</c:v>
                </c:pt>
                <c:pt idx="350">
                  <c:v>350.03</c:v>
                </c:pt>
                <c:pt idx="351">
                  <c:v>351.03</c:v>
                </c:pt>
                <c:pt idx="352">
                  <c:v>352.03</c:v>
                </c:pt>
                <c:pt idx="353">
                  <c:v>353.03</c:v>
                </c:pt>
                <c:pt idx="354">
                  <c:v>354.03</c:v>
                </c:pt>
                <c:pt idx="355">
                  <c:v>355.03</c:v>
                </c:pt>
                <c:pt idx="356">
                  <c:v>356.03</c:v>
                </c:pt>
                <c:pt idx="357">
                  <c:v>357.03</c:v>
                </c:pt>
                <c:pt idx="358">
                  <c:v>358.03</c:v>
                </c:pt>
                <c:pt idx="359">
                  <c:v>359.03</c:v>
                </c:pt>
                <c:pt idx="360">
                  <c:v>360.03</c:v>
                </c:pt>
                <c:pt idx="361">
                  <c:v>361.03</c:v>
                </c:pt>
                <c:pt idx="362">
                  <c:v>362.03</c:v>
                </c:pt>
                <c:pt idx="363">
                  <c:v>363.03</c:v>
                </c:pt>
                <c:pt idx="364">
                  <c:v>364.03</c:v>
                </c:pt>
                <c:pt idx="365">
                  <c:v>365.03</c:v>
                </c:pt>
                <c:pt idx="366">
                  <c:v>366.03</c:v>
                </c:pt>
                <c:pt idx="367">
                  <c:v>367.03</c:v>
                </c:pt>
                <c:pt idx="368">
                  <c:v>368.03</c:v>
                </c:pt>
                <c:pt idx="369">
                  <c:v>369.03</c:v>
                </c:pt>
                <c:pt idx="370">
                  <c:v>370.03</c:v>
                </c:pt>
                <c:pt idx="371">
                  <c:v>371.03</c:v>
                </c:pt>
                <c:pt idx="372">
                  <c:v>372.03</c:v>
                </c:pt>
                <c:pt idx="373">
                  <c:v>373.03</c:v>
                </c:pt>
                <c:pt idx="374">
                  <c:v>374.03</c:v>
                </c:pt>
                <c:pt idx="375">
                  <c:v>375.03</c:v>
                </c:pt>
                <c:pt idx="376">
                  <c:v>376.03</c:v>
                </c:pt>
                <c:pt idx="377">
                  <c:v>377.03</c:v>
                </c:pt>
                <c:pt idx="378">
                  <c:v>378.03</c:v>
                </c:pt>
                <c:pt idx="379">
                  <c:v>379.03</c:v>
                </c:pt>
                <c:pt idx="380">
                  <c:v>380.03</c:v>
                </c:pt>
                <c:pt idx="381">
                  <c:v>381.03</c:v>
                </c:pt>
                <c:pt idx="382">
                  <c:v>382.03</c:v>
                </c:pt>
                <c:pt idx="383">
                  <c:v>383.03</c:v>
                </c:pt>
                <c:pt idx="384">
                  <c:v>384.03</c:v>
                </c:pt>
                <c:pt idx="385">
                  <c:v>385.03</c:v>
                </c:pt>
                <c:pt idx="386">
                  <c:v>386.03</c:v>
                </c:pt>
                <c:pt idx="387">
                  <c:v>387.03</c:v>
                </c:pt>
                <c:pt idx="388">
                  <c:v>388.03</c:v>
                </c:pt>
                <c:pt idx="389">
                  <c:v>389.03</c:v>
                </c:pt>
                <c:pt idx="390">
                  <c:v>390.03</c:v>
                </c:pt>
                <c:pt idx="391">
                  <c:v>391.03</c:v>
                </c:pt>
                <c:pt idx="392">
                  <c:v>392.03</c:v>
                </c:pt>
                <c:pt idx="393">
                  <c:v>393.03</c:v>
                </c:pt>
                <c:pt idx="394">
                  <c:v>394.03</c:v>
                </c:pt>
                <c:pt idx="395">
                  <c:v>395.03</c:v>
                </c:pt>
                <c:pt idx="396">
                  <c:v>396.03</c:v>
                </c:pt>
                <c:pt idx="397">
                  <c:v>397.03</c:v>
                </c:pt>
                <c:pt idx="398">
                  <c:v>398.03</c:v>
                </c:pt>
                <c:pt idx="399">
                  <c:v>399.03</c:v>
                </c:pt>
                <c:pt idx="400">
                  <c:v>400.03</c:v>
                </c:pt>
                <c:pt idx="401">
                  <c:v>401.03</c:v>
                </c:pt>
                <c:pt idx="402">
                  <c:v>402.03</c:v>
                </c:pt>
                <c:pt idx="403">
                  <c:v>403.03</c:v>
                </c:pt>
                <c:pt idx="404">
                  <c:v>404.03</c:v>
                </c:pt>
                <c:pt idx="405">
                  <c:v>405.03</c:v>
                </c:pt>
                <c:pt idx="406">
                  <c:v>406.03</c:v>
                </c:pt>
                <c:pt idx="407">
                  <c:v>407.03</c:v>
                </c:pt>
                <c:pt idx="408">
                  <c:v>408.03</c:v>
                </c:pt>
                <c:pt idx="409">
                  <c:v>409.03</c:v>
                </c:pt>
                <c:pt idx="410">
                  <c:v>410.03</c:v>
                </c:pt>
                <c:pt idx="411">
                  <c:v>411.03</c:v>
                </c:pt>
                <c:pt idx="412">
                  <c:v>412.03</c:v>
                </c:pt>
                <c:pt idx="413">
                  <c:v>413.03</c:v>
                </c:pt>
                <c:pt idx="414">
                  <c:v>414.03</c:v>
                </c:pt>
                <c:pt idx="415">
                  <c:v>415.03</c:v>
                </c:pt>
                <c:pt idx="416">
                  <c:v>416.03</c:v>
                </c:pt>
                <c:pt idx="417">
                  <c:v>417.03</c:v>
                </c:pt>
                <c:pt idx="418">
                  <c:v>418.03</c:v>
                </c:pt>
                <c:pt idx="419">
                  <c:v>419.03</c:v>
                </c:pt>
                <c:pt idx="420">
                  <c:v>420.03</c:v>
                </c:pt>
                <c:pt idx="421">
                  <c:v>421.03</c:v>
                </c:pt>
                <c:pt idx="422">
                  <c:v>422.03</c:v>
                </c:pt>
                <c:pt idx="423">
                  <c:v>423.03</c:v>
                </c:pt>
                <c:pt idx="424">
                  <c:v>424.03</c:v>
                </c:pt>
                <c:pt idx="425">
                  <c:v>425.03</c:v>
                </c:pt>
                <c:pt idx="426">
                  <c:v>426.03</c:v>
                </c:pt>
                <c:pt idx="427">
                  <c:v>427.03</c:v>
                </c:pt>
                <c:pt idx="428">
                  <c:v>428.03</c:v>
                </c:pt>
                <c:pt idx="429">
                  <c:v>429.03</c:v>
                </c:pt>
                <c:pt idx="430">
                  <c:v>430.03</c:v>
                </c:pt>
                <c:pt idx="431">
                  <c:v>431.03</c:v>
                </c:pt>
                <c:pt idx="432">
                  <c:v>432.03</c:v>
                </c:pt>
                <c:pt idx="433">
                  <c:v>433.03</c:v>
                </c:pt>
                <c:pt idx="434">
                  <c:v>434.03</c:v>
                </c:pt>
                <c:pt idx="435">
                  <c:v>435.03</c:v>
                </c:pt>
                <c:pt idx="436">
                  <c:v>436.03</c:v>
                </c:pt>
                <c:pt idx="437">
                  <c:v>437.03</c:v>
                </c:pt>
                <c:pt idx="438">
                  <c:v>438.03</c:v>
                </c:pt>
                <c:pt idx="439">
                  <c:v>439.03</c:v>
                </c:pt>
                <c:pt idx="440">
                  <c:v>440.03</c:v>
                </c:pt>
                <c:pt idx="441">
                  <c:v>441.03</c:v>
                </c:pt>
                <c:pt idx="442">
                  <c:v>442.03</c:v>
                </c:pt>
                <c:pt idx="443">
                  <c:v>443.03</c:v>
                </c:pt>
                <c:pt idx="444">
                  <c:v>444.03</c:v>
                </c:pt>
                <c:pt idx="445">
                  <c:v>445.03</c:v>
                </c:pt>
                <c:pt idx="446">
                  <c:v>446.03</c:v>
                </c:pt>
                <c:pt idx="447">
                  <c:v>447.03</c:v>
                </c:pt>
                <c:pt idx="448">
                  <c:v>448.03</c:v>
                </c:pt>
                <c:pt idx="449">
                  <c:v>449.03</c:v>
                </c:pt>
                <c:pt idx="450">
                  <c:v>450.03</c:v>
                </c:pt>
                <c:pt idx="451">
                  <c:v>451.03</c:v>
                </c:pt>
                <c:pt idx="452">
                  <c:v>452.03</c:v>
                </c:pt>
                <c:pt idx="453">
                  <c:v>453.03</c:v>
                </c:pt>
                <c:pt idx="454">
                  <c:v>454.03</c:v>
                </c:pt>
                <c:pt idx="455">
                  <c:v>455.03</c:v>
                </c:pt>
                <c:pt idx="456">
                  <c:v>456.03</c:v>
                </c:pt>
                <c:pt idx="457">
                  <c:v>457.03</c:v>
                </c:pt>
                <c:pt idx="458">
                  <c:v>458.03</c:v>
                </c:pt>
                <c:pt idx="459">
                  <c:v>459.03</c:v>
                </c:pt>
                <c:pt idx="460">
                  <c:v>460.03</c:v>
                </c:pt>
                <c:pt idx="461">
                  <c:v>461.03</c:v>
                </c:pt>
                <c:pt idx="462">
                  <c:v>462.03</c:v>
                </c:pt>
                <c:pt idx="463">
                  <c:v>463.03</c:v>
                </c:pt>
                <c:pt idx="464">
                  <c:v>464.03</c:v>
                </c:pt>
                <c:pt idx="465">
                  <c:v>465.03</c:v>
                </c:pt>
                <c:pt idx="466">
                  <c:v>466.03</c:v>
                </c:pt>
                <c:pt idx="467">
                  <c:v>467.03</c:v>
                </c:pt>
                <c:pt idx="468">
                  <c:v>468.03</c:v>
                </c:pt>
                <c:pt idx="469">
                  <c:v>469.03</c:v>
                </c:pt>
                <c:pt idx="470">
                  <c:v>470.03</c:v>
                </c:pt>
                <c:pt idx="471">
                  <c:v>471.03</c:v>
                </c:pt>
                <c:pt idx="472">
                  <c:v>472.03</c:v>
                </c:pt>
                <c:pt idx="473">
                  <c:v>473.03</c:v>
                </c:pt>
                <c:pt idx="474">
                  <c:v>474.03</c:v>
                </c:pt>
                <c:pt idx="475">
                  <c:v>475.03</c:v>
                </c:pt>
                <c:pt idx="476">
                  <c:v>476.03</c:v>
                </c:pt>
                <c:pt idx="477">
                  <c:v>477.03</c:v>
                </c:pt>
                <c:pt idx="478">
                  <c:v>478.03</c:v>
                </c:pt>
                <c:pt idx="479">
                  <c:v>479.03</c:v>
                </c:pt>
                <c:pt idx="480">
                  <c:v>480.03</c:v>
                </c:pt>
                <c:pt idx="481">
                  <c:v>481.03</c:v>
                </c:pt>
                <c:pt idx="482">
                  <c:v>482.03</c:v>
                </c:pt>
                <c:pt idx="483">
                  <c:v>483.03</c:v>
                </c:pt>
                <c:pt idx="484">
                  <c:v>484.03</c:v>
                </c:pt>
                <c:pt idx="485">
                  <c:v>485.03</c:v>
                </c:pt>
                <c:pt idx="486">
                  <c:v>486.03</c:v>
                </c:pt>
                <c:pt idx="487">
                  <c:v>487.03</c:v>
                </c:pt>
                <c:pt idx="488">
                  <c:v>488.03</c:v>
                </c:pt>
                <c:pt idx="489">
                  <c:v>489.03</c:v>
                </c:pt>
                <c:pt idx="490">
                  <c:v>490.03</c:v>
                </c:pt>
                <c:pt idx="491">
                  <c:v>491.03</c:v>
                </c:pt>
                <c:pt idx="492">
                  <c:v>492.03</c:v>
                </c:pt>
                <c:pt idx="493">
                  <c:v>493.03</c:v>
                </c:pt>
                <c:pt idx="494">
                  <c:v>494.03</c:v>
                </c:pt>
                <c:pt idx="495">
                  <c:v>495.03</c:v>
                </c:pt>
                <c:pt idx="496">
                  <c:v>496.03</c:v>
                </c:pt>
                <c:pt idx="497">
                  <c:v>497.03</c:v>
                </c:pt>
                <c:pt idx="498">
                  <c:v>498.03</c:v>
                </c:pt>
                <c:pt idx="499">
                  <c:v>499.03</c:v>
                </c:pt>
                <c:pt idx="500">
                  <c:v>500.03</c:v>
                </c:pt>
                <c:pt idx="501">
                  <c:v>501.03</c:v>
                </c:pt>
                <c:pt idx="502">
                  <c:v>502.03</c:v>
                </c:pt>
                <c:pt idx="503">
                  <c:v>503.03</c:v>
                </c:pt>
                <c:pt idx="504">
                  <c:v>504.03</c:v>
                </c:pt>
                <c:pt idx="505">
                  <c:v>505.03</c:v>
                </c:pt>
                <c:pt idx="506">
                  <c:v>506.03</c:v>
                </c:pt>
                <c:pt idx="507">
                  <c:v>507.03</c:v>
                </c:pt>
                <c:pt idx="508">
                  <c:v>508.03</c:v>
                </c:pt>
                <c:pt idx="509">
                  <c:v>509.03</c:v>
                </c:pt>
                <c:pt idx="510">
                  <c:v>510.03</c:v>
                </c:pt>
                <c:pt idx="511">
                  <c:v>511.03</c:v>
                </c:pt>
                <c:pt idx="512">
                  <c:v>512.03</c:v>
                </c:pt>
                <c:pt idx="513">
                  <c:v>513.03</c:v>
                </c:pt>
                <c:pt idx="514">
                  <c:v>514.03</c:v>
                </c:pt>
                <c:pt idx="515">
                  <c:v>515.03</c:v>
                </c:pt>
                <c:pt idx="516">
                  <c:v>516.03</c:v>
                </c:pt>
                <c:pt idx="517">
                  <c:v>517.03</c:v>
                </c:pt>
                <c:pt idx="518">
                  <c:v>518.03</c:v>
                </c:pt>
                <c:pt idx="519">
                  <c:v>519.03</c:v>
                </c:pt>
                <c:pt idx="520">
                  <c:v>520.03</c:v>
                </c:pt>
                <c:pt idx="521">
                  <c:v>521.03</c:v>
                </c:pt>
                <c:pt idx="522">
                  <c:v>522.03</c:v>
                </c:pt>
                <c:pt idx="523">
                  <c:v>523.03</c:v>
                </c:pt>
                <c:pt idx="524">
                  <c:v>524.03</c:v>
                </c:pt>
                <c:pt idx="525">
                  <c:v>525.03</c:v>
                </c:pt>
                <c:pt idx="526">
                  <c:v>526.03</c:v>
                </c:pt>
                <c:pt idx="527">
                  <c:v>527.03</c:v>
                </c:pt>
                <c:pt idx="528">
                  <c:v>528.03</c:v>
                </c:pt>
                <c:pt idx="529">
                  <c:v>529.03</c:v>
                </c:pt>
                <c:pt idx="530">
                  <c:v>530.03</c:v>
                </c:pt>
                <c:pt idx="531">
                  <c:v>531.03</c:v>
                </c:pt>
                <c:pt idx="532">
                  <c:v>532.03</c:v>
                </c:pt>
                <c:pt idx="533">
                  <c:v>533.03</c:v>
                </c:pt>
                <c:pt idx="534">
                  <c:v>534.03</c:v>
                </c:pt>
                <c:pt idx="535">
                  <c:v>535.03</c:v>
                </c:pt>
                <c:pt idx="536">
                  <c:v>536.03</c:v>
                </c:pt>
                <c:pt idx="537">
                  <c:v>537.03</c:v>
                </c:pt>
                <c:pt idx="538">
                  <c:v>538.03</c:v>
                </c:pt>
                <c:pt idx="539">
                  <c:v>539.03</c:v>
                </c:pt>
                <c:pt idx="540">
                  <c:v>540.03</c:v>
                </c:pt>
                <c:pt idx="541">
                  <c:v>541.03</c:v>
                </c:pt>
                <c:pt idx="542">
                  <c:v>542.03</c:v>
                </c:pt>
                <c:pt idx="543">
                  <c:v>543.03</c:v>
                </c:pt>
                <c:pt idx="544">
                  <c:v>544.03</c:v>
                </c:pt>
                <c:pt idx="545">
                  <c:v>545.03</c:v>
                </c:pt>
                <c:pt idx="546">
                  <c:v>546.03</c:v>
                </c:pt>
                <c:pt idx="547">
                  <c:v>547.03</c:v>
                </c:pt>
                <c:pt idx="548">
                  <c:v>548.03</c:v>
                </c:pt>
                <c:pt idx="549">
                  <c:v>549.03</c:v>
                </c:pt>
                <c:pt idx="550">
                  <c:v>550.03</c:v>
                </c:pt>
                <c:pt idx="551">
                  <c:v>551.03</c:v>
                </c:pt>
                <c:pt idx="552">
                  <c:v>552.03</c:v>
                </c:pt>
                <c:pt idx="553">
                  <c:v>553.03</c:v>
                </c:pt>
                <c:pt idx="554">
                  <c:v>554.03</c:v>
                </c:pt>
                <c:pt idx="555">
                  <c:v>555.03</c:v>
                </c:pt>
                <c:pt idx="556">
                  <c:v>556.03</c:v>
                </c:pt>
                <c:pt idx="557">
                  <c:v>557.03</c:v>
                </c:pt>
                <c:pt idx="558">
                  <c:v>558.03</c:v>
                </c:pt>
                <c:pt idx="559">
                  <c:v>559.03</c:v>
                </c:pt>
                <c:pt idx="560">
                  <c:v>560.03</c:v>
                </c:pt>
                <c:pt idx="561">
                  <c:v>561.03</c:v>
                </c:pt>
                <c:pt idx="562">
                  <c:v>562.03</c:v>
                </c:pt>
                <c:pt idx="563">
                  <c:v>563.03</c:v>
                </c:pt>
                <c:pt idx="564">
                  <c:v>564.03</c:v>
                </c:pt>
                <c:pt idx="565">
                  <c:v>565.03</c:v>
                </c:pt>
                <c:pt idx="566">
                  <c:v>566.03</c:v>
                </c:pt>
                <c:pt idx="567">
                  <c:v>567.03</c:v>
                </c:pt>
                <c:pt idx="568">
                  <c:v>568.03</c:v>
                </c:pt>
                <c:pt idx="569">
                  <c:v>569.03</c:v>
                </c:pt>
                <c:pt idx="570">
                  <c:v>570.03</c:v>
                </c:pt>
                <c:pt idx="571">
                  <c:v>571.03</c:v>
                </c:pt>
                <c:pt idx="572">
                  <c:v>572.03</c:v>
                </c:pt>
                <c:pt idx="573">
                  <c:v>573.03</c:v>
                </c:pt>
                <c:pt idx="574">
                  <c:v>574.03</c:v>
                </c:pt>
                <c:pt idx="575">
                  <c:v>575.03</c:v>
                </c:pt>
                <c:pt idx="576">
                  <c:v>576.03</c:v>
                </c:pt>
                <c:pt idx="577">
                  <c:v>577.03</c:v>
                </c:pt>
                <c:pt idx="578">
                  <c:v>578.03</c:v>
                </c:pt>
                <c:pt idx="579">
                  <c:v>579.03</c:v>
                </c:pt>
                <c:pt idx="580">
                  <c:v>580.03</c:v>
                </c:pt>
                <c:pt idx="581">
                  <c:v>581.03</c:v>
                </c:pt>
                <c:pt idx="582">
                  <c:v>582.03</c:v>
                </c:pt>
                <c:pt idx="583">
                  <c:v>583.03</c:v>
                </c:pt>
                <c:pt idx="584">
                  <c:v>584.03</c:v>
                </c:pt>
                <c:pt idx="585">
                  <c:v>585.03</c:v>
                </c:pt>
                <c:pt idx="586">
                  <c:v>586.03</c:v>
                </c:pt>
                <c:pt idx="587">
                  <c:v>587.03</c:v>
                </c:pt>
                <c:pt idx="588">
                  <c:v>588.03</c:v>
                </c:pt>
                <c:pt idx="589">
                  <c:v>589.03</c:v>
                </c:pt>
                <c:pt idx="590">
                  <c:v>590.03</c:v>
                </c:pt>
                <c:pt idx="591">
                  <c:v>591.03</c:v>
                </c:pt>
                <c:pt idx="592">
                  <c:v>592.03</c:v>
                </c:pt>
                <c:pt idx="593">
                  <c:v>593.03</c:v>
                </c:pt>
                <c:pt idx="594">
                  <c:v>594.03</c:v>
                </c:pt>
                <c:pt idx="595">
                  <c:v>595.03</c:v>
                </c:pt>
                <c:pt idx="596">
                  <c:v>596.03</c:v>
                </c:pt>
                <c:pt idx="597">
                  <c:v>597.03</c:v>
                </c:pt>
                <c:pt idx="598">
                  <c:v>598.03</c:v>
                </c:pt>
                <c:pt idx="599">
                  <c:v>599.03</c:v>
                </c:pt>
                <c:pt idx="600">
                  <c:v>600.03</c:v>
                </c:pt>
                <c:pt idx="601">
                  <c:v>601.03</c:v>
                </c:pt>
                <c:pt idx="602">
                  <c:v>602.03</c:v>
                </c:pt>
                <c:pt idx="603">
                  <c:v>603.03</c:v>
                </c:pt>
                <c:pt idx="604">
                  <c:v>604.03</c:v>
                </c:pt>
                <c:pt idx="605">
                  <c:v>605.03</c:v>
                </c:pt>
                <c:pt idx="606">
                  <c:v>606.03</c:v>
                </c:pt>
                <c:pt idx="607">
                  <c:v>607.03</c:v>
                </c:pt>
                <c:pt idx="608">
                  <c:v>608.03</c:v>
                </c:pt>
                <c:pt idx="609">
                  <c:v>609.03</c:v>
                </c:pt>
                <c:pt idx="610">
                  <c:v>610.03</c:v>
                </c:pt>
                <c:pt idx="611">
                  <c:v>611.03</c:v>
                </c:pt>
                <c:pt idx="612">
                  <c:v>612.03</c:v>
                </c:pt>
                <c:pt idx="613">
                  <c:v>613.03</c:v>
                </c:pt>
                <c:pt idx="614">
                  <c:v>614.03</c:v>
                </c:pt>
                <c:pt idx="615">
                  <c:v>615.03</c:v>
                </c:pt>
                <c:pt idx="616">
                  <c:v>616.03</c:v>
                </c:pt>
                <c:pt idx="617">
                  <c:v>617.03</c:v>
                </c:pt>
                <c:pt idx="618">
                  <c:v>618.03</c:v>
                </c:pt>
                <c:pt idx="619">
                  <c:v>619.03</c:v>
                </c:pt>
                <c:pt idx="620">
                  <c:v>620.03</c:v>
                </c:pt>
                <c:pt idx="621">
                  <c:v>621.03</c:v>
                </c:pt>
                <c:pt idx="622">
                  <c:v>622.03</c:v>
                </c:pt>
                <c:pt idx="623">
                  <c:v>623.03</c:v>
                </c:pt>
                <c:pt idx="624">
                  <c:v>624.03</c:v>
                </c:pt>
                <c:pt idx="625">
                  <c:v>625.03</c:v>
                </c:pt>
                <c:pt idx="626">
                  <c:v>626.03</c:v>
                </c:pt>
                <c:pt idx="627">
                  <c:v>627.03</c:v>
                </c:pt>
                <c:pt idx="628">
                  <c:v>628.03</c:v>
                </c:pt>
                <c:pt idx="629">
                  <c:v>629.03</c:v>
                </c:pt>
                <c:pt idx="630">
                  <c:v>630.03</c:v>
                </c:pt>
                <c:pt idx="631">
                  <c:v>631.03</c:v>
                </c:pt>
                <c:pt idx="632">
                  <c:v>632.03</c:v>
                </c:pt>
                <c:pt idx="633">
                  <c:v>633.03</c:v>
                </c:pt>
                <c:pt idx="634">
                  <c:v>634.03</c:v>
                </c:pt>
                <c:pt idx="635">
                  <c:v>635.03</c:v>
                </c:pt>
                <c:pt idx="636">
                  <c:v>636.03</c:v>
                </c:pt>
                <c:pt idx="637">
                  <c:v>637.03</c:v>
                </c:pt>
                <c:pt idx="638">
                  <c:v>638.03</c:v>
                </c:pt>
                <c:pt idx="639">
                  <c:v>639.03</c:v>
                </c:pt>
                <c:pt idx="640">
                  <c:v>640.03</c:v>
                </c:pt>
                <c:pt idx="641">
                  <c:v>641.03</c:v>
                </c:pt>
                <c:pt idx="642">
                  <c:v>642.03</c:v>
                </c:pt>
                <c:pt idx="643">
                  <c:v>643.03</c:v>
                </c:pt>
                <c:pt idx="644">
                  <c:v>644.03</c:v>
                </c:pt>
                <c:pt idx="645">
                  <c:v>645.03</c:v>
                </c:pt>
                <c:pt idx="646">
                  <c:v>646.03</c:v>
                </c:pt>
                <c:pt idx="647">
                  <c:v>647.03</c:v>
                </c:pt>
                <c:pt idx="648">
                  <c:v>648.03</c:v>
                </c:pt>
                <c:pt idx="649">
                  <c:v>649.03</c:v>
                </c:pt>
                <c:pt idx="650">
                  <c:v>650.03</c:v>
                </c:pt>
                <c:pt idx="651">
                  <c:v>651.03</c:v>
                </c:pt>
                <c:pt idx="652">
                  <c:v>652.03</c:v>
                </c:pt>
                <c:pt idx="653">
                  <c:v>653.03</c:v>
                </c:pt>
                <c:pt idx="654">
                  <c:v>654.03</c:v>
                </c:pt>
                <c:pt idx="655">
                  <c:v>655.03</c:v>
                </c:pt>
                <c:pt idx="656">
                  <c:v>656.03</c:v>
                </c:pt>
                <c:pt idx="657">
                  <c:v>657.03</c:v>
                </c:pt>
                <c:pt idx="658">
                  <c:v>658.03</c:v>
                </c:pt>
                <c:pt idx="659">
                  <c:v>659.03</c:v>
                </c:pt>
                <c:pt idx="660">
                  <c:v>660.03</c:v>
                </c:pt>
                <c:pt idx="661">
                  <c:v>661.03</c:v>
                </c:pt>
                <c:pt idx="662">
                  <c:v>662.03</c:v>
                </c:pt>
                <c:pt idx="663">
                  <c:v>663.03</c:v>
                </c:pt>
                <c:pt idx="664">
                  <c:v>664.03</c:v>
                </c:pt>
                <c:pt idx="665">
                  <c:v>665.03</c:v>
                </c:pt>
                <c:pt idx="666">
                  <c:v>666.03</c:v>
                </c:pt>
                <c:pt idx="667">
                  <c:v>667.03</c:v>
                </c:pt>
                <c:pt idx="668">
                  <c:v>668.03</c:v>
                </c:pt>
                <c:pt idx="669">
                  <c:v>669.03</c:v>
                </c:pt>
                <c:pt idx="670">
                  <c:v>670.03</c:v>
                </c:pt>
                <c:pt idx="671">
                  <c:v>671.03</c:v>
                </c:pt>
                <c:pt idx="672">
                  <c:v>672.03</c:v>
                </c:pt>
                <c:pt idx="673">
                  <c:v>673.03</c:v>
                </c:pt>
                <c:pt idx="674">
                  <c:v>674.03</c:v>
                </c:pt>
                <c:pt idx="675">
                  <c:v>675.03</c:v>
                </c:pt>
                <c:pt idx="676">
                  <c:v>676.03</c:v>
                </c:pt>
                <c:pt idx="677">
                  <c:v>677.03</c:v>
                </c:pt>
                <c:pt idx="678">
                  <c:v>678.03</c:v>
                </c:pt>
                <c:pt idx="679">
                  <c:v>679.03</c:v>
                </c:pt>
                <c:pt idx="680">
                  <c:v>680.03</c:v>
                </c:pt>
                <c:pt idx="681">
                  <c:v>681.03</c:v>
                </c:pt>
                <c:pt idx="682">
                  <c:v>682.03</c:v>
                </c:pt>
                <c:pt idx="683">
                  <c:v>683.03</c:v>
                </c:pt>
                <c:pt idx="684">
                  <c:v>684.03</c:v>
                </c:pt>
                <c:pt idx="685">
                  <c:v>685.03</c:v>
                </c:pt>
                <c:pt idx="686">
                  <c:v>686.03</c:v>
                </c:pt>
                <c:pt idx="687">
                  <c:v>687.03</c:v>
                </c:pt>
                <c:pt idx="688">
                  <c:v>688.03</c:v>
                </c:pt>
                <c:pt idx="689">
                  <c:v>689.03</c:v>
                </c:pt>
                <c:pt idx="690">
                  <c:v>690.03</c:v>
                </c:pt>
                <c:pt idx="691">
                  <c:v>691.03</c:v>
                </c:pt>
                <c:pt idx="692">
                  <c:v>692.03</c:v>
                </c:pt>
                <c:pt idx="693">
                  <c:v>693.03</c:v>
                </c:pt>
                <c:pt idx="694">
                  <c:v>694.03</c:v>
                </c:pt>
                <c:pt idx="695">
                  <c:v>695.03</c:v>
                </c:pt>
                <c:pt idx="696">
                  <c:v>696.03</c:v>
                </c:pt>
                <c:pt idx="697">
                  <c:v>697.03</c:v>
                </c:pt>
                <c:pt idx="698">
                  <c:v>698.03</c:v>
                </c:pt>
                <c:pt idx="699">
                  <c:v>699.03</c:v>
                </c:pt>
                <c:pt idx="700">
                  <c:v>700.03</c:v>
                </c:pt>
                <c:pt idx="701">
                  <c:v>701.03</c:v>
                </c:pt>
                <c:pt idx="702">
                  <c:v>702.03</c:v>
                </c:pt>
                <c:pt idx="703">
                  <c:v>703.03</c:v>
                </c:pt>
                <c:pt idx="704">
                  <c:v>704.03</c:v>
                </c:pt>
                <c:pt idx="705">
                  <c:v>705.03</c:v>
                </c:pt>
                <c:pt idx="706">
                  <c:v>706.03</c:v>
                </c:pt>
                <c:pt idx="707">
                  <c:v>707.03</c:v>
                </c:pt>
                <c:pt idx="708">
                  <c:v>708.03</c:v>
                </c:pt>
                <c:pt idx="709">
                  <c:v>709.03</c:v>
                </c:pt>
                <c:pt idx="710">
                  <c:v>710.03</c:v>
                </c:pt>
                <c:pt idx="711">
                  <c:v>711.03</c:v>
                </c:pt>
                <c:pt idx="712">
                  <c:v>712.03</c:v>
                </c:pt>
                <c:pt idx="713">
                  <c:v>713.03</c:v>
                </c:pt>
                <c:pt idx="714">
                  <c:v>714.03</c:v>
                </c:pt>
                <c:pt idx="715">
                  <c:v>715.03</c:v>
                </c:pt>
                <c:pt idx="716">
                  <c:v>716.03</c:v>
                </c:pt>
                <c:pt idx="717">
                  <c:v>717.03</c:v>
                </c:pt>
                <c:pt idx="718">
                  <c:v>718.03</c:v>
                </c:pt>
                <c:pt idx="719">
                  <c:v>719.03</c:v>
                </c:pt>
                <c:pt idx="720">
                  <c:v>720.03</c:v>
                </c:pt>
                <c:pt idx="721">
                  <c:v>721.03</c:v>
                </c:pt>
                <c:pt idx="722">
                  <c:v>722.03</c:v>
                </c:pt>
                <c:pt idx="723">
                  <c:v>723.03</c:v>
                </c:pt>
                <c:pt idx="724">
                  <c:v>724.03</c:v>
                </c:pt>
                <c:pt idx="725">
                  <c:v>725.03</c:v>
                </c:pt>
                <c:pt idx="726">
                  <c:v>726.03</c:v>
                </c:pt>
                <c:pt idx="727">
                  <c:v>727.03</c:v>
                </c:pt>
                <c:pt idx="728">
                  <c:v>728.03</c:v>
                </c:pt>
                <c:pt idx="729">
                  <c:v>729.03</c:v>
                </c:pt>
                <c:pt idx="730">
                  <c:v>730.03</c:v>
                </c:pt>
                <c:pt idx="731">
                  <c:v>731.03</c:v>
                </c:pt>
                <c:pt idx="732">
                  <c:v>732.03</c:v>
                </c:pt>
                <c:pt idx="733">
                  <c:v>733.03</c:v>
                </c:pt>
                <c:pt idx="734">
                  <c:v>734.03</c:v>
                </c:pt>
                <c:pt idx="735">
                  <c:v>735.03</c:v>
                </c:pt>
                <c:pt idx="736">
                  <c:v>736.03</c:v>
                </c:pt>
                <c:pt idx="737">
                  <c:v>737.03</c:v>
                </c:pt>
                <c:pt idx="738">
                  <c:v>738.03</c:v>
                </c:pt>
                <c:pt idx="739">
                  <c:v>739.03</c:v>
                </c:pt>
                <c:pt idx="740">
                  <c:v>740.03</c:v>
                </c:pt>
                <c:pt idx="741">
                  <c:v>741.03</c:v>
                </c:pt>
                <c:pt idx="742">
                  <c:v>742.03</c:v>
                </c:pt>
                <c:pt idx="743">
                  <c:v>743.03</c:v>
                </c:pt>
                <c:pt idx="744">
                  <c:v>744.03</c:v>
                </c:pt>
                <c:pt idx="745">
                  <c:v>745.03</c:v>
                </c:pt>
                <c:pt idx="746">
                  <c:v>746.03</c:v>
                </c:pt>
                <c:pt idx="747">
                  <c:v>747.03</c:v>
                </c:pt>
                <c:pt idx="748">
                  <c:v>748.03</c:v>
                </c:pt>
                <c:pt idx="749">
                  <c:v>749.03</c:v>
                </c:pt>
                <c:pt idx="750">
                  <c:v>750.03</c:v>
                </c:pt>
                <c:pt idx="751">
                  <c:v>751.03</c:v>
                </c:pt>
                <c:pt idx="752">
                  <c:v>752.03</c:v>
                </c:pt>
                <c:pt idx="753">
                  <c:v>753.03</c:v>
                </c:pt>
                <c:pt idx="754">
                  <c:v>754.03</c:v>
                </c:pt>
                <c:pt idx="755">
                  <c:v>755.03</c:v>
                </c:pt>
                <c:pt idx="756">
                  <c:v>756.03</c:v>
                </c:pt>
                <c:pt idx="757">
                  <c:v>757.03</c:v>
                </c:pt>
                <c:pt idx="758">
                  <c:v>758.03</c:v>
                </c:pt>
                <c:pt idx="759">
                  <c:v>759.03</c:v>
                </c:pt>
                <c:pt idx="760">
                  <c:v>760.03</c:v>
                </c:pt>
                <c:pt idx="761">
                  <c:v>761.03</c:v>
                </c:pt>
                <c:pt idx="762">
                  <c:v>762.03</c:v>
                </c:pt>
                <c:pt idx="763">
                  <c:v>763.03</c:v>
                </c:pt>
                <c:pt idx="764">
                  <c:v>764.03</c:v>
                </c:pt>
                <c:pt idx="765">
                  <c:v>765.03</c:v>
                </c:pt>
                <c:pt idx="766">
                  <c:v>766.03</c:v>
                </c:pt>
                <c:pt idx="767">
                  <c:v>767.03</c:v>
                </c:pt>
                <c:pt idx="768">
                  <c:v>768.03</c:v>
                </c:pt>
                <c:pt idx="769">
                  <c:v>769.03</c:v>
                </c:pt>
                <c:pt idx="770">
                  <c:v>770.03</c:v>
                </c:pt>
                <c:pt idx="771">
                  <c:v>771.03</c:v>
                </c:pt>
                <c:pt idx="772">
                  <c:v>772.03</c:v>
                </c:pt>
                <c:pt idx="773">
                  <c:v>773.03</c:v>
                </c:pt>
                <c:pt idx="774">
                  <c:v>774.03</c:v>
                </c:pt>
                <c:pt idx="775">
                  <c:v>775.03</c:v>
                </c:pt>
                <c:pt idx="776">
                  <c:v>776.03</c:v>
                </c:pt>
                <c:pt idx="777">
                  <c:v>777.03</c:v>
                </c:pt>
                <c:pt idx="778">
                  <c:v>778.03</c:v>
                </c:pt>
                <c:pt idx="779">
                  <c:v>779.03</c:v>
                </c:pt>
                <c:pt idx="780">
                  <c:v>780.03</c:v>
                </c:pt>
                <c:pt idx="781">
                  <c:v>781.03</c:v>
                </c:pt>
                <c:pt idx="782">
                  <c:v>782.03</c:v>
                </c:pt>
                <c:pt idx="783">
                  <c:v>783.03</c:v>
                </c:pt>
                <c:pt idx="784">
                  <c:v>784.03</c:v>
                </c:pt>
                <c:pt idx="785">
                  <c:v>785.03</c:v>
                </c:pt>
                <c:pt idx="786">
                  <c:v>786.03</c:v>
                </c:pt>
                <c:pt idx="787">
                  <c:v>787.03</c:v>
                </c:pt>
                <c:pt idx="788">
                  <c:v>788.03</c:v>
                </c:pt>
                <c:pt idx="789">
                  <c:v>789.03</c:v>
                </c:pt>
                <c:pt idx="790">
                  <c:v>790.03</c:v>
                </c:pt>
                <c:pt idx="791">
                  <c:v>791.03</c:v>
                </c:pt>
                <c:pt idx="792">
                  <c:v>792.03</c:v>
                </c:pt>
                <c:pt idx="793">
                  <c:v>793.03</c:v>
                </c:pt>
                <c:pt idx="794">
                  <c:v>794.03</c:v>
                </c:pt>
                <c:pt idx="795">
                  <c:v>795.03</c:v>
                </c:pt>
                <c:pt idx="796">
                  <c:v>796.03</c:v>
                </c:pt>
                <c:pt idx="797">
                  <c:v>797.03</c:v>
                </c:pt>
                <c:pt idx="798">
                  <c:v>798.03</c:v>
                </c:pt>
                <c:pt idx="799">
                  <c:v>799.03</c:v>
                </c:pt>
                <c:pt idx="800">
                  <c:v>800.03</c:v>
                </c:pt>
                <c:pt idx="801">
                  <c:v>801.03</c:v>
                </c:pt>
                <c:pt idx="802">
                  <c:v>802.03</c:v>
                </c:pt>
                <c:pt idx="803">
                  <c:v>803.03</c:v>
                </c:pt>
                <c:pt idx="804">
                  <c:v>804.03</c:v>
                </c:pt>
                <c:pt idx="805">
                  <c:v>805.03</c:v>
                </c:pt>
                <c:pt idx="806">
                  <c:v>806.03</c:v>
                </c:pt>
                <c:pt idx="807">
                  <c:v>807.03</c:v>
                </c:pt>
                <c:pt idx="808">
                  <c:v>808.03</c:v>
                </c:pt>
                <c:pt idx="809">
                  <c:v>809.03</c:v>
                </c:pt>
                <c:pt idx="810">
                  <c:v>810.03</c:v>
                </c:pt>
                <c:pt idx="811">
                  <c:v>811.03</c:v>
                </c:pt>
                <c:pt idx="812">
                  <c:v>812.03</c:v>
                </c:pt>
                <c:pt idx="813">
                  <c:v>813.03</c:v>
                </c:pt>
                <c:pt idx="814">
                  <c:v>814.03</c:v>
                </c:pt>
                <c:pt idx="815">
                  <c:v>815.03</c:v>
                </c:pt>
                <c:pt idx="816">
                  <c:v>816.03</c:v>
                </c:pt>
                <c:pt idx="817">
                  <c:v>817.03</c:v>
                </c:pt>
                <c:pt idx="818">
                  <c:v>818.03</c:v>
                </c:pt>
                <c:pt idx="819">
                  <c:v>819.03</c:v>
                </c:pt>
                <c:pt idx="820">
                  <c:v>820.03</c:v>
                </c:pt>
                <c:pt idx="821">
                  <c:v>821.03</c:v>
                </c:pt>
                <c:pt idx="822">
                  <c:v>822.03</c:v>
                </c:pt>
                <c:pt idx="823">
                  <c:v>823.03</c:v>
                </c:pt>
                <c:pt idx="824">
                  <c:v>824.03</c:v>
                </c:pt>
                <c:pt idx="825">
                  <c:v>825.03</c:v>
                </c:pt>
                <c:pt idx="826">
                  <c:v>826.03</c:v>
                </c:pt>
                <c:pt idx="827">
                  <c:v>827.03</c:v>
                </c:pt>
                <c:pt idx="828">
                  <c:v>828.03</c:v>
                </c:pt>
                <c:pt idx="829">
                  <c:v>829.03</c:v>
                </c:pt>
                <c:pt idx="830">
                  <c:v>830.03</c:v>
                </c:pt>
                <c:pt idx="831">
                  <c:v>831.03</c:v>
                </c:pt>
                <c:pt idx="832">
                  <c:v>832.03</c:v>
                </c:pt>
                <c:pt idx="833">
                  <c:v>833.03</c:v>
                </c:pt>
                <c:pt idx="834">
                  <c:v>834.03</c:v>
                </c:pt>
                <c:pt idx="835">
                  <c:v>835.03</c:v>
                </c:pt>
                <c:pt idx="836">
                  <c:v>836.03</c:v>
                </c:pt>
                <c:pt idx="837">
                  <c:v>837.03</c:v>
                </c:pt>
                <c:pt idx="838">
                  <c:v>838.03</c:v>
                </c:pt>
                <c:pt idx="839">
                  <c:v>839.03</c:v>
                </c:pt>
                <c:pt idx="840">
                  <c:v>840.03</c:v>
                </c:pt>
                <c:pt idx="841">
                  <c:v>841.03</c:v>
                </c:pt>
                <c:pt idx="842">
                  <c:v>842.03</c:v>
                </c:pt>
                <c:pt idx="843">
                  <c:v>843.03</c:v>
                </c:pt>
                <c:pt idx="844">
                  <c:v>844.03</c:v>
                </c:pt>
                <c:pt idx="845">
                  <c:v>845.03</c:v>
                </c:pt>
                <c:pt idx="846">
                  <c:v>846.03</c:v>
                </c:pt>
                <c:pt idx="847">
                  <c:v>847.03</c:v>
                </c:pt>
                <c:pt idx="848">
                  <c:v>848.03</c:v>
                </c:pt>
                <c:pt idx="849">
                  <c:v>849.03</c:v>
                </c:pt>
                <c:pt idx="850">
                  <c:v>850.03</c:v>
                </c:pt>
                <c:pt idx="851">
                  <c:v>851.03</c:v>
                </c:pt>
                <c:pt idx="852">
                  <c:v>852.03</c:v>
                </c:pt>
                <c:pt idx="853">
                  <c:v>853.03</c:v>
                </c:pt>
                <c:pt idx="854">
                  <c:v>854.03</c:v>
                </c:pt>
                <c:pt idx="855">
                  <c:v>855.03</c:v>
                </c:pt>
                <c:pt idx="856">
                  <c:v>856.03</c:v>
                </c:pt>
                <c:pt idx="857">
                  <c:v>857.03</c:v>
                </c:pt>
                <c:pt idx="858">
                  <c:v>858.03</c:v>
                </c:pt>
                <c:pt idx="859">
                  <c:v>859.03</c:v>
                </c:pt>
                <c:pt idx="860">
                  <c:v>860.03</c:v>
                </c:pt>
                <c:pt idx="861">
                  <c:v>861.03</c:v>
                </c:pt>
                <c:pt idx="862">
                  <c:v>862.03</c:v>
                </c:pt>
                <c:pt idx="863">
                  <c:v>863.03</c:v>
                </c:pt>
                <c:pt idx="864">
                  <c:v>864.03</c:v>
                </c:pt>
                <c:pt idx="865">
                  <c:v>865.03</c:v>
                </c:pt>
                <c:pt idx="866">
                  <c:v>866.03</c:v>
                </c:pt>
                <c:pt idx="867">
                  <c:v>867.03</c:v>
                </c:pt>
                <c:pt idx="868">
                  <c:v>868.03</c:v>
                </c:pt>
                <c:pt idx="869">
                  <c:v>869.03</c:v>
                </c:pt>
                <c:pt idx="870">
                  <c:v>870.03</c:v>
                </c:pt>
                <c:pt idx="871">
                  <c:v>871.03</c:v>
                </c:pt>
                <c:pt idx="872">
                  <c:v>872.03</c:v>
                </c:pt>
                <c:pt idx="873">
                  <c:v>873.03</c:v>
                </c:pt>
                <c:pt idx="874">
                  <c:v>874.03</c:v>
                </c:pt>
                <c:pt idx="875">
                  <c:v>875.03</c:v>
                </c:pt>
                <c:pt idx="876">
                  <c:v>876.03</c:v>
                </c:pt>
                <c:pt idx="877">
                  <c:v>877.03</c:v>
                </c:pt>
              </c:numCache>
            </c:numRef>
          </c:xVal>
          <c:yVal>
            <c:numRef>
              <c:f>'Alexa650-kinetics-3 4 and 5 exc'!$C$1:$C$878</c:f>
              <c:numCache>
                <c:formatCode>General</c:formatCode>
                <c:ptCount val="878"/>
                <c:pt idx="0">
                  <c:v>26000.333299999998</c:v>
                </c:pt>
                <c:pt idx="1">
                  <c:v>26265.666700000002</c:v>
                </c:pt>
                <c:pt idx="2">
                  <c:v>26520.666700000002</c:v>
                </c:pt>
                <c:pt idx="3">
                  <c:v>26372.666700000002</c:v>
                </c:pt>
                <c:pt idx="4">
                  <c:v>26108</c:v>
                </c:pt>
                <c:pt idx="5">
                  <c:v>25917.333299999998</c:v>
                </c:pt>
                <c:pt idx="6">
                  <c:v>26575.333299999998</c:v>
                </c:pt>
                <c:pt idx="7">
                  <c:v>26092.666700000002</c:v>
                </c:pt>
                <c:pt idx="8">
                  <c:v>26210.333299999998</c:v>
                </c:pt>
                <c:pt idx="9">
                  <c:v>26600.333299999998</c:v>
                </c:pt>
                <c:pt idx="10">
                  <c:v>26119</c:v>
                </c:pt>
                <c:pt idx="11">
                  <c:v>26105.333299999998</c:v>
                </c:pt>
                <c:pt idx="12">
                  <c:v>25626.666700000002</c:v>
                </c:pt>
                <c:pt idx="13">
                  <c:v>26040.666700000002</c:v>
                </c:pt>
                <c:pt idx="14">
                  <c:v>26450.333299999998</c:v>
                </c:pt>
                <c:pt idx="15">
                  <c:v>26239.333299999998</c:v>
                </c:pt>
                <c:pt idx="16">
                  <c:v>26959</c:v>
                </c:pt>
                <c:pt idx="17">
                  <c:v>26105.666700000002</c:v>
                </c:pt>
                <c:pt idx="18">
                  <c:v>26786</c:v>
                </c:pt>
                <c:pt idx="19">
                  <c:v>26066.666700000002</c:v>
                </c:pt>
                <c:pt idx="20">
                  <c:v>25892.666700000002</c:v>
                </c:pt>
                <c:pt idx="21">
                  <c:v>26759</c:v>
                </c:pt>
                <c:pt idx="22">
                  <c:v>26307.333299999998</c:v>
                </c:pt>
                <c:pt idx="23">
                  <c:v>26238</c:v>
                </c:pt>
                <c:pt idx="24">
                  <c:v>25638</c:v>
                </c:pt>
                <c:pt idx="25">
                  <c:v>25933</c:v>
                </c:pt>
                <c:pt idx="26">
                  <c:v>26213</c:v>
                </c:pt>
                <c:pt idx="27">
                  <c:v>26519</c:v>
                </c:pt>
                <c:pt idx="28">
                  <c:v>26773.333299999998</c:v>
                </c:pt>
                <c:pt idx="29">
                  <c:v>25983.666700000002</c:v>
                </c:pt>
                <c:pt idx="30">
                  <c:v>26319.666700000002</c:v>
                </c:pt>
                <c:pt idx="31">
                  <c:v>25920</c:v>
                </c:pt>
                <c:pt idx="32">
                  <c:v>25852.333299999998</c:v>
                </c:pt>
                <c:pt idx="33">
                  <c:v>25959</c:v>
                </c:pt>
                <c:pt idx="34">
                  <c:v>25801.333299999998</c:v>
                </c:pt>
                <c:pt idx="35">
                  <c:v>25573.333299999998</c:v>
                </c:pt>
                <c:pt idx="36">
                  <c:v>26266.333299999998</c:v>
                </c:pt>
                <c:pt idx="37">
                  <c:v>26265</c:v>
                </c:pt>
                <c:pt idx="38">
                  <c:v>25827.333299999998</c:v>
                </c:pt>
                <c:pt idx="39">
                  <c:v>26118</c:v>
                </c:pt>
                <c:pt idx="40">
                  <c:v>26666</c:v>
                </c:pt>
                <c:pt idx="41">
                  <c:v>25813.333299999998</c:v>
                </c:pt>
                <c:pt idx="42">
                  <c:v>26905.666700000002</c:v>
                </c:pt>
                <c:pt idx="43">
                  <c:v>25894.333299999998</c:v>
                </c:pt>
                <c:pt idx="44">
                  <c:v>25399.666700000002</c:v>
                </c:pt>
                <c:pt idx="45">
                  <c:v>26401</c:v>
                </c:pt>
                <c:pt idx="46">
                  <c:v>26304.666700000002</c:v>
                </c:pt>
                <c:pt idx="47">
                  <c:v>26040.666700000002</c:v>
                </c:pt>
                <c:pt idx="48">
                  <c:v>26238.333299999998</c:v>
                </c:pt>
                <c:pt idx="49">
                  <c:v>26054</c:v>
                </c:pt>
                <c:pt idx="50">
                  <c:v>26200.333299999998</c:v>
                </c:pt>
                <c:pt idx="51">
                  <c:v>26266.333299999998</c:v>
                </c:pt>
                <c:pt idx="52">
                  <c:v>26347.333299999998</c:v>
                </c:pt>
                <c:pt idx="53">
                  <c:v>26002</c:v>
                </c:pt>
                <c:pt idx="54">
                  <c:v>26599</c:v>
                </c:pt>
                <c:pt idx="55">
                  <c:v>25825</c:v>
                </c:pt>
                <c:pt idx="56">
                  <c:v>26532.666700000002</c:v>
                </c:pt>
                <c:pt idx="57">
                  <c:v>26746.333299999998</c:v>
                </c:pt>
                <c:pt idx="58">
                  <c:v>26131.666700000002</c:v>
                </c:pt>
                <c:pt idx="59">
                  <c:v>26760.333299999998</c:v>
                </c:pt>
                <c:pt idx="60">
                  <c:v>26028</c:v>
                </c:pt>
                <c:pt idx="61">
                  <c:v>26091.666700000002</c:v>
                </c:pt>
                <c:pt idx="62">
                  <c:v>26239.666700000002</c:v>
                </c:pt>
                <c:pt idx="63">
                  <c:v>25934.666700000002</c:v>
                </c:pt>
                <c:pt idx="64">
                  <c:v>26530.666700000002</c:v>
                </c:pt>
                <c:pt idx="65">
                  <c:v>25971.666700000002</c:v>
                </c:pt>
                <c:pt idx="66">
                  <c:v>26133.666700000002</c:v>
                </c:pt>
                <c:pt idx="67">
                  <c:v>26399</c:v>
                </c:pt>
                <c:pt idx="68">
                  <c:v>26596.666700000002</c:v>
                </c:pt>
                <c:pt idx="69">
                  <c:v>26200</c:v>
                </c:pt>
                <c:pt idx="70">
                  <c:v>26414.666700000002</c:v>
                </c:pt>
                <c:pt idx="71">
                  <c:v>26173</c:v>
                </c:pt>
                <c:pt idx="72">
                  <c:v>26039.666700000002</c:v>
                </c:pt>
                <c:pt idx="73">
                  <c:v>25986.333299999998</c:v>
                </c:pt>
                <c:pt idx="74">
                  <c:v>26014.333299999998</c:v>
                </c:pt>
                <c:pt idx="75">
                  <c:v>26731.666700000002</c:v>
                </c:pt>
                <c:pt idx="76">
                  <c:v>26202</c:v>
                </c:pt>
                <c:pt idx="77">
                  <c:v>26308</c:v>
                </c:pt>
                <c:pt idx="78">
                  <c:v>26278.333299999998</c:v>
                </c:pt>
                <c:pt idx="79">
                  <c:v>26213</c:v>
                </c:pt>
                <c:pt idx="80">
                  <c:v>25943</c:v>
                </c:pt>
                <c:pt idx="81">
                  <c:v>26656.333299999998</c:v>
                </c:pt>
                <c:pt idx="82">
                  <c:v>25785.666700000002</c:v>
                </c:pt>
                <c:pt idx="83">
                  <c:v>26866</c:v>
                </c:pt>
                <c:pt idx="84">
                  <c:v>26386.666700000002</c:v>
                </c:pt>
                <c:pt idx="85">
                  <c:v>25679</c:v>
                </c:pt>
                <c:pt idx="86">
                  <c:v>26347.333299999998</c:v>
                </c:pt>
                <c:pt idx="87">
                  <c:v>26574</c:v>
                </c:pt>
                <c:pt idx="88">
                  <c:v>26586</c:v>
                </c:pt>
                <c:pt idx="89">
                  <c:v>26280.666700000002</c:v>
                </c:pt>
                <c:pt idx="90">
                  <c:v>25971</c:v>
                </c:pt>
                <c:pt idx="91">
                  <c:v>26480</c:v>
                </c:pt>
                <c:pt idx="92">
                  <c:v>26681.333299999998</c:v>
                </c:pt>
                <c:pt idx="93">
                  <c:v>26187.333299999998</c:v>
                </c:pt>
                <c:pt idx="94">
                  <c:v>26279</c:v>
                </c:pt>
                <c:pt idx="95">
                  <c:v>26572.333299999998</c:v>
                </c:pt>
                <c:pt idx="96">
                  <c:v>26305</c:v>
                </c:pt>
                <c:pt idx="97">
                  <c:v>26824.666700000002</c:v>
                </c:pt>
                <c:pt idx="98">
                  <c:v>26080</c:v>
                </c:pt>
                <c:pt idx="99">
                  <c:v>26067</c:v>
                </c:pt>
                <c:pt idx="100">
                  <c:v>25560</c:v>
                </c:pt>
                <c:pt idx="101">
                  <c:v>26438.666700000002</c:v>
                </c:pt>
                <c:pt idx="102">
                  <c:v>26200.666700000002</c:v>
                </c:pt>
                <c:pt idx="103">
                  <c:v>26199.666700000002</c:v>
                </c:pt>
                <c:pt idx="104">
                  <c:v>26253.666700000002</c:v>
                </c:pt>
                <c:pt idx="105">
                  <c:v>26547.666700000002</c:v>
                </c:pt>
                <c:pt idx="106">
                  <c:v>26106.666700000002</c:v>
                </c:pt>
                <c:pt idx="107">
                  <c:v>26574</c:v>
                </c:pt>
                <c:pt idx="108">
                  <c:v>25932.333299999998</c:v>
                </c:pt>
                <c:pt idx="109">
                  <c:v>26131.333299999998</c:v>
                </c:pt>
                <c:pt idx="110">
                  <c:v>26561</c:v>
                </c:pt>
                <c:pt idx="111">
                  <c:v>25878</c:v>
                </c:pt>
                <c:pt idx="112">
                  <c:v>26479.333299999998</c:v>
                </c:pt>
                <c:pt idx="113">
                  <c:v>26598</c:v>
                </c:pt>
                <c:pt idx="114">
                  <c:v>25946</c:v>
                </c:pt>
                <c:pt idx="115">
                  <c:v>25880</c:v>
                </c:pt>
                <c:pt idx="116">
                  <c:v>26107</c:v>
                </c:pt>
                <c:pt idx="117">
                  <c:v>25786</c:v>
                </c:pt>
                <c:pt idx="118">
                  <c:v>26904.666700000002</c:v>
                </c:pt>
                <c:pt idx="119">
                  <c:v>26812.666700000002</c:v>
                </c:pt>
                <c:pt idx="120">
                  <c:v>26798.666700000002</c:v>
                </c:pt>
                <c:pt idx="121">
                  <c:v>26759</c:v>
                </c:pt>
                <c:pt idx="122">
                  <c:v>26095</c:v>
                </c:pt>
                <c:pt idx="123">
                  <c:v>26586.666700000002</c:v>
                </c:pt>
                <c:pt idx="124">
                  <c:v>26560</c:v>
                </c:pt>
                <c:pt idx="125">
                  <c:v>26532.666700000002</c:v>
                </c:pt>
                <c:pt idx="126">
                  <c:v>27319.666700000002</c:v>
                </c:pt>
                <c:pt idx="127">
                  <c:v>26159</c:v>
                </c:pt>
                <c:pt idx="128">
                  <c:v>27173.333299999998</c:v>
                </c:pt>
                <c:pt idx="129">
                  <c:v>26027.666700000002</c:v>
                </c:pt>
                <c:pt idx="130">
                  <c:v>26813</c:v>
                </c:pt>
                <c:pt idx="131">
                  <c:v>26386</c:v>
                </c:pt>
                <c:pt idx="132">
                  <c:v>26146</c:v>
                </c:pt>
                <c:pt idx="133">
                  <c:v>26013.666700000002</c:v>
                </c:pt>
                <c:pt idx="134">
                  <c:v>26680.666700000002</c:v>
                </c:pt>
                <c:pt idx="135">
                  <c:v>26547.333299999998</c:v>
                </c:pt>
                <c:pt idx="136">
                  <c:v>26012.666700000002</c:v>
                </c:pt>
                <c:pt idx="137">
                  <c:v>26666</c:v>
                </c:pt>
                <c:pt idx="138">
                  <c:v>26428.333299999998</c:v>
                </c:pt>
                <c:pt idx="139">
                  <c:v>26506.333299999998</c:v>
                </c:pt>
                <c:pt idx="140">
                  <c:v>26266</c:v>
                </c:pt>
                <c:pt idx="141">
                  <c:v>26171.666700000002</c:v>
                </c:pt>
                <c:pt idx="142">
                  <c:v>27013.666700000002</c:v>
                </c:pt>
                <c:pt idx="143">
                  <c:v>26119</c:v>
                </c:pt>
                <c:pt idx="144">
                  <c:v>26560</c:v>
                </c:pt>
                <c:pt idx="145">
                  <c:v>26119.333299999998</c:v>
                </c:pt>
                <c:pt idx="146">
                  <c:v>26705</c:v>
                </c:pt>
                <c:pt idx="147">
                  <c:v>27092.666700000002</c:v>
                </c:pt>
                <c:pt idx="148">
                  <c:v>26731</c:v>
                </c:pt>
                <c:pt idx="149">
                  <c:v>26759.666700000002</c:v>
                </c:pt>
                <c:pt idx="150">
                  <c:v>26506.333299999998</c:v>
                </c:pt>
                <c:pt idx="151">
                  <c:v>26118</c:v>
                </c:pt>
                <c:pt idx="152">
                  <c:v>26839</c:v>
                </c:pt>
                <c:pt idx="153">
                  <c:v>25787</c:v>
                </c:pt>
                <c:pt idx="154">
                  <c:v>26559</c:v>
                </c:pt>
                <c:pt idx="155">
                  <c:v>26225.333299999998</c:v>
                </c:pt>
                <c:pt idx="156">
                  <c:v>26279.333299999998</c:v>
                </c:pt>
                <c:pt idx="157">
                  <c:v>26839</c:v>
                </c:pt>
                <c:pt idx="158">
                  <c:v>26360.666700000002</c:v>
                </c:pt>
                <c:pt idx="159">
                  <c:v>26131.333299999998</c:v>
                </c:pt>
                <c:pt idx="160">
                  <c:v>26466.666700000002</c:v>
                </c:pt>
                <c:pt idx="161">
                  <c:v>26759</c:v>
                </c:pt>
                <c:pt idx="162">
                  <c:v>25812.666700000002</c:v>
                </c:pt>
                <c:pt idx="163">
                  <c:v>25920.333299999998</c:v>
                </c:pt>
                <c:pt idx="164">
                  <c:v>26238.333299999998</c:v>
                </c:pt>
                <c:pt idx="165">
                  <c:v>26602.666700000002</c:v>
                </c:pt>
                <c:pt idx="166">
                  <c:v>26747</c:v>
                </c:pt>
                <c:pt idx="167">
                  <c:v>26520</c:v>
                </c:pt>
                <c:pt idx="168">
                  <c:v>26241.333299999998</c:v>
                </c:pt>
                <c:pt idx="169">
                  <c:v>26783.666700000002</c:v>
                </c:pt>
                <c:pt idx="170">
                  <c:v>26358</c:v>
                </c:pt>
                <c:pt idx="171">
                  <c:v>26410.333299999998</c:v>
                </c:pt>
                <c:pt idx="172">
                  <c:v>26066.666700000002</c:v>
                </c:pt>
                <c:pt idx="173">
                  <c:v>26106</c:v>
                </c:pt>
                <c:pt idx="174">
                  <c:v>26320</c:v>
                </c:pt>
                <c:pt idx="175">
                  <c:v>26532.666700000002</c:v>
                </c:pt>
                <c:pt idx="176">
                  <c:v>26706.666700000002</c:v>
                </c:pt>
                <c:pt idx="177">
                  <c:v>26013.333299999998</c:v>
                </c:pt>
                <c:pt idx="178">
                  <c:v>26746.333299999998</c:v>
                </c:pt>
                <c:pt idx="179">
                  <c:v>26772.666700000002</c:v>
                </c:pt>
                <c:pt idx="180">
                  <c:v>26092.666700000002</c:v>
                </c:pt>
                <c:pt idx="181">
                  <c:v>26172.333299999998</c:v>
                </c:pt>
                <c:pt idx="182">
                  <c:v>25998.333299999998</c:v>
                </c:pt>
                <c:pt idx="183">
                  <c:v>26319.333299999998</c:v>
                </c:pt>
                <c:pt idx="184">
                  <c:v>26117</c:v>
                </c:pt>
                <c:pt idx="185">
                  <c:v>26280</c:v>
                </c:pt>
                <c:pt idx="186">
                  <c:v>25706.333299999998</c:v>
                </c:pt>
                <c:pt idx="187">
                  <c:v>25226</c:v>
                </c:pt>
                <c:pt idx="188">
                  <c:v>25746.666700000002</c:v>
                </c:pt>
                <c:pt idx="189">
                  <c:v>26293.333299999998</c:v>
                </c:pt>
                <c:pt idx="190">
                  <c:v>26278</c:v>
                </c:pt>
                <c:pt idx="191">
                  <c:v>25934</c:v>
                </c:pt>
                <c:pt idx="192">
                  <c:v>26199.333299999998</c:v>
                </c:pt>
                <c:pt idx="193">
                  <c:v>26387</c:v>
                </c:pt>
                <c:pt idx="194">
                  <c:v>26226.333299999998</c:v>
                </c:pt>
                <c:pt idx="195">
                  <c:v>26704.333299999998</c:v>
                </c:pt>
                <c:pt idx="196">
                  <c:v>25892.666700000002</c:v>
                </c:pt>
                <c:pt idx="197">
                  <c:v>26384</c:v>
                </c:pt>
                <c:pt idx="198">
                  <c:v>25758.666700000002</c:v>
                </c:pt>
                <c:pt idx="199">
                  <c:v>26081.666700000002</c:v>
                </c:pt>
                <c:pt idx="200">
                  <c:v>26147</c:v>
                </c:pt>
                <c:pt idx="201">
                  <c:v>26452.666700000002</c:v>
                </c:pt>
                <c:pt idx="202">
                  <c:v>26720.666700000002</c:v>
                </c:pt>
                <c:pt idx="203">
                  <c:v>26280</c:v>
                </c:pt>
                <c:pt idx="204">
                  <c:v>26798.666700000002</c:v>
                </c:pt>
                <c:pt idx="205">
                  <c:v>26331.333299999998</c:v>
                </c:pt>
                <c:pt idx="206">
                  <c:v>25985.666700000002</c:v>
                </c:pt>
                <c:pt idx="207">
                  <c:v>25691.666700000002</c:v>
                </c:pt>
                <c:pt idx="208">
                  <c:v>26198.666700000002</c:v>
                </c:pt>
                <c:pt idx="209">
                  <c:v>26692.333299999998</c:v>
                </c:pt>
                <c:pt idx="210">
                  <c:v>26091.666700000002</c:v>
                </c:pt>
                <c:pt idx="211">
                  <c:v>26093.333299999998</c:v>
                </c:pt>
                <c:pt idx="212">
                  <c:v>26641.333299999998</c:v>
                </c:pt>
                <c:pt idx="213">
                  <c:v>26185.333299999998</c:v>
                </c:pt>
                <c:pt idx="214">
                  <c:v>26132.333299999998</c:v>
                </c:pt>
                <c:pt idx="215">
                  <c:v>26118.333299999998</c:v>
                </c:pt>
                <c:pt idx="216">
                  <c:v>26680.333299999998</c:v>
                </c:pt>
                <c:pt idx="217">
                  <c:v>26678.333299999998</c:v>
                </c:pt>
                <c:pt idx="218">
                  <c:v>26119.666700000002</c:v>
                </c:pt>
                <c:pt idx="219">
                  <c:v>26266.333299999998</c:v>
                </c:pt>
                <c:pt idx="220">
                  <c:v>26251</c:v>
                </c:pt>
                <c:pt idx="221">
                  <c:v>26174.666700000002</c:v>
                </c:pt>
                <c:pt idx="222">
                  <c:v>26318</c:v>
                </c:pt>
                <c:pt idx="223">
                  <c:v>21265.666700000002</c:v>
                </c:pt>
                <c:pt idx="224">
                  <c:v>21265.666700000002</c:v>
                </c:pt>
                <c:pt idx="225">
                  <c:v>21440.333299999998</c:v>
                </c:pt>
                <c:pt idx="226">
                  <c:v>21198.333299999998</c:v>
                </c:pt>
                <c:pt idx="227">
                  <c:v>20960.666700000002</c:v>
                </c:pt>
                <c:pt idx="228">
                  <c:v>21013</c:v>
                </c:pt>
                <c:pt idx="229">
                  <c:v>20600.333299999998</c:v>
                </c:pt>
                <c:pt idx="230">
                  <c:v>20772.666700000002</c:v>
                </c:pt>
                <c:pt idx="231">
                  <c:v>21158.666700000002</c:v>
                </c:pt>
                <c:pt idx="232">
                  <c:v>20960.666700000002</c:v>
                </c:pt>
                <c:pt idx="233">
                  <c:v>20413</c:v>
                </c:pt>
                <c:pt idx="234">
                  <c:v>20598.666700000002</c:v>
                </c:pt>
                <c:pt idx="235">
                  <c:v>20838.333299999998</c:v>
                </c:pt>
                <c:pt idx="236">
                  <c:v>21295.666700000002</c:v>
                </c:pt>
                <c:pt idx="237">
                  <c:v>20932.666700000002</c:v>
                </c:pt>
                <c:pt idx="238">
                  <c:v>20745.666700000002</c:v>
                </c:pt>
                <c:pt idx="239">
                  <c:v>20865.666700000002</c:v>
                </c:pt>
                <c:pt idx="240">
                  <c:v>20410.666700000002</c:v>
                </c:pt>
                <c:pt idx="241">
                  <c:v>20998</c:v>
                </c:pt>
                <c:pt idx="242">
                  <c:v>20585</c:v>
                </c:pt>
                <c:pt idx="243">
                  <c:v>20386.333299999998</c:v>
                </c:pt>
                <c:pt idx="244">
                  <c:v>20545.333299999998</c:v>
                </c:pt>
                <c:pt idx="245">
                  <c:v>20826.333299999998</c:v>
                </c:pt>
                <c:pt idx="246">
                  <c:v>20785.666700000002</c:v>
                </c:pt>
                <c:pt idx="247">
                  <c:v>20719.666700000002</c:v>
                </c:pt>
                <c:pt idx="248">
                  <c:v>21023.666700000002</c:v>
                </c:pt>
                <c:pt idx="249">
                  <c:v>20985.666700000002</c:v>
                </c:pt>
                <c:pt idx="250">
                  <c:v>21624</c:v>
                </c:pt>
                <c:pt idx="251">
                  <c:v>20332</c:v>
                </c:pt>
                <c:pt idx="252">
                  <c:v>20546</c:v>
                </c:pt>
                <c:pt idx="253">
                  <c:v>20520</c:v>
                </c:pt>
                <c:pt idx="254">
                  <c:v>20479.333299999998</c:v>
                </c:pt>
                <c:pt idx="255">
                  <c:v>20757.666700000002</c:v>
                </c:pt>
                <c:pt idx="256">
                  <c:v>21066</c:v>
                </c:pt>
                <c:pt idx="257">
                  <c:v>20785.333299999998</c:v>
                </c:pt>
                <c:pt idx="258">
                  <c:v>20960.666700000002</c:v>
                </c:pt>
                <c:pt idx="259">
                  <c:v>21160.666700000002</c:v>
                </c:pt>
                <c:pt idx="260">
                  <c:v>21386.666700000002</c:v>
                </c:pt>
                <c:pt idx="261">
                  <c:v>21226.333299999998</c:v>
                </c:pt>
                <c:pt idx="262">
                  <c:v>21560.666700000002</c:v>
                </c:pt>
                <c:pt idx="263">
                  <c:v>21439</c:v>
                </c:pt>
                <c:pt idx="264">
                  <c:v>20890.666700000002</c:v>
                </c:pt>
                <c:pt idx="265">
                  <c:v>21678</c:v>
                </c:pt>
                <c:pt idx="266">
                  <c:v>21505.333299999998</c:v>
                </c:pt>
                <c:pt idx="267">
                  <c:v>20720.333299999998</c:v>
                </c:pt>
                <c:pt idx="268">
                  <c:v>21079.333299999998</c:v>
                </c:pt>
                <c:pt idx="269">
                  <c:v>20946.666700000002</c:v>
                </c:pt>
                <c:pt idx="270">
                  <c:v>21066.666700000002</c:v>
                </c:pt>
                <c:pt idx="271">
                  <c:v>21570.666700000002</c:v>
                </c:pt>
                <c:pt idx="272">
                  <c:v>20985</c:v>
                </c:pt>
                <c:pt idx="273">
                  <c:v>21598</c:v>
                </c:pt>
                <c:pt idx="274">
                  <c:v>20612.666700000002</c:v>
                </c:pt>
                <c:pt idx="275">
                  <c:v>21252.666700000002</c:v>
                </c:pt>
                <c:pt idx="276">
                  <c:v>21333</c:v>
                </c:pt>
                <c:pt idx="277">
                  <c:v>21198</c:v>
                </c:pt>
                <c:pt idx="278">
                  <c:v>21173.333299999998</c:v>
                </c:pt>
                <c:pt idx="279">
                  <c:v>21279.333299999998</c:v>
                </c:pt>
                <c:pt idx="280">
                  <c:v>21772.666700000002</c:v>
                </c:pt>
                <c:pt idx="281">
                  <c:v>21733</c:v>
                </c:pt>
                <c:pt idx="282">
                  <c:v>21157.333299999998</c:v>
                </c:pt>
                <c:pt idx="283">
                  <c:v>20667.666700000002</c:v>
                </c:pt>
                <c:pt idx="284">
                  <c:v>21266</c:v>
                </c:pt>
                <c:pt idx="285">
                  <c:v>21226</c:v>
                </c:pt>
                <c:pt idx="286">
                  <c:v>20373.666700000002</c:v>
                </c:pt>
                <c:pt idx="287">
                  <c:v>20627</c:v>
                </c:pt>
                <c:pt idx="288">
                  <c:v>20745.333299999998</c:v>
                </c:pt>
                <c:pt idx="289">
                  <c:v>20465.333299999998</c:v>
                </c:pt>
                <c:pt idx="290">
                  <c:v>20584</c:v>
                </c:pt>
                <c:pt idx="291">
                  <c:v>20504.333299999998</c:v>
                </c:pt>
                <c:pt idx="292">
                  <c:v>20024.666700000002</c:v>
                </c:pt>
                <c:pt idx="293">
                  <c:v>20626.666700000002</c:v>
                </c:pt>
                <c:pt idx="294">
                  <c:v>20611.666700000002</c:v>
                </c:pt>
                <c:pt idx="295">
                  <c:v>20598</c:v>
                </c:pt>
                <c:pt idx="296">
                  <c:v>20934</c:v>
                </c:pt>
                <c:pt idx="297">
                  <c:v>20359.333299999998</c:v>
                </c:pt>
                <c:pt idx="298">
                  <c:v>20745.666700000002</c:v>
                </c:pt>
                <c:pt idx="299">
                  <c:v>20933</c:v>
                </c:pt>
                <c:pt idx="300">
                  <c:v>20535</c:v>
                </c:pt>
                <c:pt idx="301">
                  <c:v>20612</c:v>
                </c:pt>
                <c:pt idx="302">
                  <c:v>20838</c:v>
                </c:pt>
                <c:pt idx="303">
                  <c:v>20505.333299999998</c:v>
                </c:pt>
                <c:pt idx="304">
                  <c:v>20360</c:v>
                </c:pt>
                <c:pt idx="305">
                  <c:v>20666</c:v>
                </c:pt>
                <c:pt idx="306">
                  <c:v>20373</c:v>
                </c:pt>
                <c:pt idx="307">
                  <c:v>20944.333299999998</c:v>
                </c:pt>
                <c:pt idx="308">
                  <c:v>20920</c:v>
                </c:pt>
                <c:pt idx="309">
                  <c:v>20678.333299999998</c:v>
                </c:pt>
                <c:pt idx="310">
                  <c:v>20146.666700000002</c:v>
                </c:pt>
                <c:pt idx="311">
                  <c:v>20533</c:v>
                </c:pt>
                <c:pt idx="312">
                  <c:v>20961.333299999998</c:v>
                </c:pt>
                <c:pt idx="313">
                  <c:v>20239.333299999998</c:v>
                </c:pt>
                <c:pt idx="314">
                  <c:v>20826</c:v>
                </c:pt>
                <c:pt idx="315">
                  <c:v>20876.666700000002</c:v>
                </c:pt>
                <c:pt idx="316">
                  <c:v>21012</c:v>
                </c:pt>
                <c:pt idx="317">
                  <c:v>20879.666700000002</c:v>
                </c:pt>
                <c:pt idx="318">
                  <c:v>20892.333299999998</c:v>
                </c:pt>
                <c:pt idx="319">
                  <c:v>20519</c:v>
                </c:pt>
                <c:pt idx="320">
                  <c:v>20904</c:v>
                </c:pt>
                <c:pt idx="321">
                  <c:v>21386.666700000002</c:v>
                </c:pt>
                <c:pt idx="322">
                  <c:v>20639.333299999998</c:v>
                </c:pt>
                <c:pt idx="323">
                  <c:v>20759.666700000002</c:v>
                </c:pt>
                <c:pt idx="324">
                  <c:v>20572.666700000002</c:v>
                </c:pt>
                <c:pt idx="325">
                  <c:v>20718.333299999998</c:v>
                </c:pt>
                <c:pt idx="326">
                  <c:v>20402.333299999998</c:v>
                </c:pt>
                <c:pt idx="327">
                  <c:v>20945.333299999998</c:v>
                </c:pt>
                <c:pt idx="328">
                  <c:v>20387</c:v>
                </c:pt>
                <c:pt idx="329">
                  <c:v>20879.333299999998</c:v>
                </c:pt>
                <c:pt idx="330">
                  <c:v>20545.333299999998</c:v>
                </c:pt>
                <c:pt idx="331">
                  <c:v>20786.333299999998</c:v>
                </c:pt>
                <c:pt idx="332">
                  <c:v>20440.333299999998</c:v>
                </c:pt>
                <c:pt idx="333">
                  <c:v>20212.666700000002</c:v>
                </c:pt>
                <c:pt idx="334">
                  <c:v>20705.666700000002</c:v>
                </c:pt>
                <c:pt idx="335">
                  <c:v>20198.666700000002</c:v>
                </c:pt>
                <c:pt idx="336">
                  <c:v>20517.666700000002</c:v>
                </c:pt>
                <c:pt idx="337">
                  <c:v>19919</c:v>
                </c:pt>
                <c:pt idx="338">
                  <c:v>20371.333299999998</c:v>
                </c:pt>
                <c:pt idx="339">
                  <c:v>20197.333299999998</c:v>
                </c:pt>
                <c:pt idx="340">
                  <c:v>20878.333299999998</c:v>
                </c:pt>
                <c:pt idx="341">
                  <c:v>20357.666700000002</c:v>
                </c:pt>
                <c:pt idx="342">
                  <c:v>20492.333299999998</c:v>
                </c:pt>
                <c:pt idx="343">
                  <c:v>20665</c:v>
                </c:pt>
                <c:pt idx="344">
                  <c:v>20398</c:v>
                </c:pt>
                <c:pt idx="345">
                  <c:v>20451</c:v>
                </c:pt>
                <c:pt idx="346">
                  <c:v>20745</c:v>
                </c:pt>
                <c:pt idx="347">
                  <c:v>20851.666700000002</c:v>
                </c:pt>
                <c:pt idx="348">
                  <c:v>20746</c:v>
                </c:pt>
                <c:pt idx="349">
                  <c:v>20493</c:v>
                </c:pt>
                <c:pt idx="350">
                  <c:v>20264.333299999998</c:v>
                </c:pt>
                <c:pt idx="351">
                  <c:v>20412.666700000002</c:v>
                </c:pt>
                <c:pt idx="352">
                  <c:v>20518.666700000002</c:v>
                </c:pt>
                <c:pt idx="353">
                  <c:v>20506</c:v>
                </c:pt>
                <c:pt idx="354">
                  <c:v>20265.666700000002</c:v>
                </c:pt>
                <c:pt idx="355">
                  <c:v>20198.666700000002</c:v>
                </c:pt>
                <c:pt idx="356">
                  <c:v>20239.666700000002</c:v>
                </c:pt>
                <c:pt idx="357">
                  <c:v>20665</c:v>
                </c:pt>
                <c:pt idx="358">
                  <c:v>20626</c:v>
                </c:pt>
                <c:pt idx="359">
                  <c:v>20840.333299999998</c:v>
                </c:pt>
                <c:pt idx="360">
                  <c:v>20371.333299999998</c:v>
                </c:pt>
                <c:pt idx="361">
                  <c:v>20359.333299999998</c:v>
                </c:pt>
                <c:pt idx="362">
                  <c:v>20370.666700000002</c:v>
                </c:pt>
                <c:pt idx="363">
                  <c:v>20797.333299999998</c:v>
                </c:pt>
                <c:pt idx="364">
                  <c:v>20558.333299999998</c:v>
                </c:pt>
                <c:pt idx="365">
                  <c:v>20452</c:v>
                </c:pt>
                <c:pt idx="366">
                  <c:v>20186.666700000002</c:v>
                </c:pt>
                <c:pt idx="367">
                  <c:v>19985.333299999998</c:v>
                </c:pt>
                <c:pt idx="368">
                  <c:v>19929.666700000002</c:v>
                </c:pt>
                <c:pt idx="369">
                  <c:v>20131.333299999998</c:v>
                </c:pt>
                <c:pt idx="370">
                  <c:v>20334.333299999998</c:v>
                </c:pt>
                <c:pt idx="371">
                  <c:v>20281.666700000002</c:v>
                </c:pt>
                <c:pt idx="372">
                  <c:v>20157</c:v>
                </c:pt>
                <c:pt idx="373">
                  <c:v>20495.333299999998</c:v>
                </c:pt>
                <c:pt idx="374">
                  <c:v>20890.333299999998</c:v>
                </c:pt>
                <c:pt idx="375">
                  <c:v>20639</c:v>
                </c:pt>
                <c:pt idx="376">
                  <c:v>20238</c:v>
                </c:pt>
                <c:pt idx="377">
                  <c:v>4400.3333300000004</c:v>
                </c:pt>
                <c:pt idx="378">
                  <c:v>4093.6666700000001</c:v>
                </c:pt>
                <c:pt idx="379">
                  <c:v>4000</c:v>
                </c:pt>
                <c:pt idx="380">
                  <c:v>3868.6666700000001</c:v>
                </c:pt>
                <c:pt idx="381">
                  <c:v>3708.3333299999999</c:v>
                </c:pt>
                <c:pt idx="382">
                  <c:v>4000</c:v>
                </c:pt>
                <c:pt idx="383">
                  <c:v>3988</c:v>
                </c:pt>
                <c:pt idx="384">
                  <c:v>3893.3333299999999</c:v>
                </c:pt>
                <c:pt idx="385">
                  <c:v>3893.6666700000001</c:v>
                </c:pt>
                <c:pt idx="386">
                  <c:v>3854.3333299999999</c:v>
                </c:pt>
                <c:pt idx="387">
                  <c:v>3922.3333299999999</c:v>
                </c:pt>
                <c:pt idx="388">
                  <c:v>3935</c:v>
                </c:pt>
                <c:pt idx="389">
                  <c:v>3960.6666700000001</c:v>
                </c:pt>
                <c:pt idx="390">
                  <c:v>3627</c:v>
                </c:pt>
                <c:pt idx="391">
                  <c:v>3547</c:v>
                </c:pt>
                <c:pt idx="392">
                  <c:v>3666.6666700000001</c:v>
                </c:pt>
                <c:pt idx="393">
                  <c:v>3560</c:v>
                </c:pt>
                <c:pt idx="394">
                  <c:v>3760.3333299999999</c:v>
                </c:pt>
                <c:pt idx="395">
                  <c:v>3668.6666700000001</c:v>
                </c:pt>
                <c:pt idx="396">
                  <c:v>3811.6666700000001</c:v>
                </c:pt>
                <c:pt idx="397">
                  <c:v>3385.6666700000001</c:v>
                </c:pt>
                <c:pt idx="398">
                  <c:v>3707.3333299999999</c:v>
                </c:pt>
                <c:pt idx="399">
                  <c:v>3653</c:v>
                </c:pt>
                <c:pt idx="400">
                  <c:v>3639.3333299999999</c:v>
                </c:pt>
                <c:pt idx="401">
                  <c:v>3759</c:v>
                </c:pt>
                <c:pt idx="402">
                  <c:v>3905.6666700000001</c:v>
                </c:pt>
                <c:pt idx="403">
                  <c:v>3653.6666700000001</c:v>
                </c:pt>
                <c:pt idx="404">
                  <c:v>3748.6666700000001</c:v>
                </c:pt>
                <c:pt idx="405">
                  <c:v>3637.6666700000001</c:v>
                </c:pt>
                <c:pt idx="406">
                  <c:v>3639.3333299999999</c:v>
                </c:pt>
                <c:pt idx="407">
                  <c:v>3826</c:v>
                </c:pt>
                <c:pt idx="408">
                  <c:v>3694.3333299999999</c:v>
                </c:pt>
                <c:pt idx="409">
                  <c:v>3504</c:v>
                </c:pt>
                <c:pt idx="410">
                  <c:v>3240.3333299999999</c:v>
                </c:pt>
                <c:pt idx="411">
                  <c:v>3667.6666700000001</c:v>
                </c:pt>
                <c:pt idx="412">
                  <c:v>3533</c:v>
                </c:pt>
                <c:pt idx="413">
                  <c:v>3600.6666700000001</c:v>
                </c:pt>
                <c:pt idx="414">
                  <c:v>3546</c:v>
                </c:pt>
                <c:pt idx="415">
                  <c:v>3454</c:v>
                </c:pt>
                <c:pt idx="416">
                  <c:v>3573.6666700000001</c:v>
                </c:pt>
                <c:pt idx="417">
                  <c:v>3519.3333299999999</c:v>
                </c:pt>
                <c:pt idx="418">
                  <c:v>3347</c:v>
                </c:pt>
                <c:pt idx="419">
                  <c:v>3376</c:v>
                </c:pt>
                <c:pt idx="420">
                  <c:v>3481.3333299999999</c:v>
                </c:pt>
                <c:pt idx="421">
                  <c:v>3266.6666700000001</c:v>
                </c:pt>
                <c:pt idx="422">
                  <c:v>3279.3333299999999</c:v>
                </c:pt>
                <c:pt idx="423">
                  <c:v>3559.6666700000001</c:v>
                </c:pt>
                <c:pt idx="424">
                  <c:v>3466.3333299999999</c:v>
                </c:pt>
                <c:pt idx="425">
                  <c:v>3279.6666700000001</c:v>
                </c:pt>
                <c:pt idx="426">
                  <c:v>3159.6666700000001</c:v>
                </c:pt>
                <c:pt idx="427">
                  <c:v>3120.6666700000001</c:v>
                </c:pt>
                <c:pt idx="428">
                  <c:v>3479</c:v>
                </c:pt>
                <c:pt idx="429">
                  <c:v>3293.3333299999999</c:v>
                </c:pt>
                <c:pt idx="430">
                  <c:v>3307</c:v>
                </c:pt>
                <c:pt idx="431">
                  <c:v>3052.3333299999999</c:v>
                </c:pt>
                <c:pt idx="432">
                  <c:v>3065.3333299999999</c:v>
                </c:pt>
                <c:pt idx="433">
                  <c:v>3027.6666700000001</c:v>
                </c:pt>
                <c:pt idx="434">
                  <c:v>3268</c:v>
                </c:pt>
                <c:pt idx="435">
                  <c:v>2988.6666700000001</c:v>
                </c:pt>
                <c:pt idx="436">
                  <c:v>3147</c:v>
                </c:pt>
                <c:pt idx="437">
                  <c:v>2799</c:v>
                </c:pt>
                <c:pt idx="438">
                  <c:v>3359</c:v>
                </c:pt>
                <c:pt idx="439">
                  <c:v>3133.6666700000001</c:v>
                </c:pt>
                <c:pt idx="440">
                  <c:v>2984.3333299999999</c:v>
                </c:pt>
                <c:pt idx="441">
                  <c:v>3107.3333299999999</c:v>
                </c:pt>
                <c:pt idx="442">
                  <c:v>2960.6666700000001</c:v>
                </c:pt>
                <c:pt idx="443">
                  <c:v>3026</c:v>
                </c:pt>
                <c:pt idx="444">
                  <c:v>3094</c:v>
                </c:pt>
                <c:pt idx="445">
                  <c:v>3133</c:v>
                </c:pt>
                <c:pt idx="446">
                  <c:v>2908.3333299999999</c:v>
                </c:pt>
                <c:pt idx="447">
                  <c:v>2920.3333299999999</c:v>
                </c:pt>
                <c:pt idx="448">
                  <c:v>2972.6666700000001</c:v>
                </c:pt>
                <c:pt idx="449">
                  <c:v>2868.6666700000001</c:v>
                </c:pt>
                <c:pt idx="450">
                  <c:v>3095.6666700000001</c:v>
                </c:pt>
                <c:pt idx="451">
                  <c:v>2640</c:v>
                </c:pt>
                <c:pt idx="452">
                  <c:v>2722</c:v>
                </c:pt>
                <c:pt idx="453">
                  <c:v>2812.6666700000001</c:v>
                </c:pt>
                <c:pt idx="454">
                  <c:v>2811.6666700000001</c:v>
                </c:pt>
                <c:pt idx="455">
                  <c:v>2785.3333299999999</c:v>
                </c:pt>
                <c:pt idx="456">
                  <c:v>3067.3333299999999</c:v>
                </c:pt>
                <c:pt idx="457">
                  <c:v>2840.3333299999999</c:v>
                </c:pt>
                <c:pt idx="458">
                  <c:v>2975</c:v>
                </c:pt>
                <c:pt idx="459">
                  <c:v>2984.6666700000001</c:v>
                </c:pt>
                <c:pt idx="460">
                  <c:v>2853.6666700000001</c:v>
                </c:pt>
                <c:pt idx="461">
                  <c:v>2866.6666700000001</c:v>
                </c:pt>
                <c:pt idx="462">
                  <c:v>2839</c:v>
                </c:pt>
                <c:pt idx="463">
                  <c:v>2836.6666700000001</c:v>
                </c:pt>
                <c:pt idx="464">
                  <c:v>2706.3333299999999</c:v>
                </c:pt>
                <c:pt idx="465">
                  <c:v>2813</c:v>
                </c:pt>
                <c:pt idx="466">
                  <c:v>2694.3333299999999</c:v>
                </c:pt>
                <c:pt idx="467">
                  <c:v>2921.3333299999999</c:v>
                </c:pt>
                <c:pt idx="468">
                  <c:v>2640.3333299999999</c:v>
                </c:pt>
                <c:pt idx="469">
                  <c:v>2760</c:v>
                </c:pt>
                <c:pt idx="470">
                  <c:v>2679</c:v>
                </c:pt>
                <c:pt idx="471">
                  <c:v>2666.6666700000001</c:v>
                </c:pt>
                <c:pt idx="472">
                  <c:v>2986.3333299999999</c:v>
                </c:pt>
                <c:pt idx="473">
                  <c:v>2560.3333299999999</c:v>
                </c:pt>
                <c:pt idx="474">
                  <c:v>2492.6666700000001</c:v>
                </c:pt>
                <c:pt idx="475">
                  <c:v>2786.3333299999999</c:v>
                </c:pt>
                <c:pt idx="476">
                  <c:v>2999.3333299999999</c:v>
                </c:pt>
                <c:pt idx="477">
                  <c:v>2732</c:v>
                </c:pt>
                <c:pt idx="478">
                  <c:v>2172.6666700000001</c:v>
                </c:pt>
                <c:pt idx="479">
                  <c:v>2598.3333299999999</c:v>
                </c:pt>
                <c:pt idx="480">
                  <c:v>2465.6666700000001</c:v>
                </c:pt>
                <c:pt idx="481">
                  <c:v>2520</c:v>
                </c:pt>
                <c:pt idx="482">
                  <c:v>2720.6666700000001</c:v>
                </c:pt>
                <c:pt idx="483">
                  <c:v>2665</c:v>
                </c:pt>
                <c:pt idx="484">
                  <c:v>2455</c:v>
                </c:pt>
                <c:pt idx="485">
                  <c:v>2693.6666700000001</c:v>
                </c:pt>
                <c:pt idx="486">
                  <c:v>2586.6666700000001</c:v>
                </c:pt>
                <c:pt idx="487">
                  <c:v>2305.3333299999999</c:v>
                </c:pt>
                <c:pt idx="488">
                  <c:v>2627.6666700000001</c:v>
                </c:pt>
                <c:pt idx="489">
                  <c:v>2483</c:v>
                </c:pt>
                <c:pt idx="490">
                  <c:v>2533</c:v>
                </c:pt>
                <c:pt idx="491">
                  <c:v>2533</c:v>
                </c:pt>
                <c:pt idx="492">
                  <c:v>2533</c:v>
                </c:pt>
                <c:pt idx="493">
                  <c:v>2320</c:v>
                </c:pt>
                <c:pt idx="494">
                  <c:v>2344.3333299999999</c:v>
                </c:pt>
                <c:pt idx="495">
                  <c:v>2386.6666700000001</c:v>
                </c:pt>
                <c:pt idx="496">
                  <c:v>2331.3333299999999</c:v>
                </c:pt>
                <c:pt idx="497">
                  <c:v>2360.3333299999999</c:v>
                </c:pt>
                <c:pt idx="498">
                  <c:v>2517.3333299999999</c:v>
                </c:pt>
                <c:pt idx="499">
                  <c:v>2573.6666700000001</c:v>
                </c:pt>
                <c:pt idx="500">
                  <c:v>2305</c:v>
                </c:pt>
                <c:pt idx="501">
                  <c:v>2386.6666700000001</c:v>
                </c:pt>
                <c:pt idx="502">
                  <c:v>2440.3333299999999</c:v>
                </c:pt>
                <c:pt idx="503">
                  <c:v>2323.3333299999999</c:v>
                </c:pt>
                <c:pt idx="504">
                  <c:v>2306.6666700000001</c:v>
                </c:pt>
                <c:pt idx="505">
                  <c:v>2319.6666700000001</c:v>
                </c:pt>
                <c:pt idx="506">
                  <c:v>2451.3333299999999</c:v>
                </c:pt>
                <c:pt idx="507">
                  <c:v>2252.3333299999999</c:v>
                </c:pt>
                <c:pt idx="508">
                  <c:v>2387.3333299999999</c:v>
                </c:pt>
                <c:pt idx="509">
                  <c:v>2306</c:v>
                </c:pt>
                <c:pt idx="510">
                  <c:v>2386</c:v>
                </c:pt>
                <c:pt idx="511">
                  <c:v>2359.6666700000001</c:v>
                </c:pt>
                <c:pt idx="512">
                  <c:v>2027</c:v>
                </c:pt>
                <c:pt idx="513">
                  <c:v>2096</c:v>
                </c:pt>
                <c:pt idx="514">
                  <c:v>2412.6666700000001</c:v>
                </c:pt>
                <c:pt idx="515">
                  <c:v>2200.3333299999999</c:v>
                </c:pt>
                <c:pt idx="516">
                  <c:v>2305.6666700000001</c:v>
                </c:pt>
                <c:pt idx="517">
                  <c:v>2117</c:v>
                </c:pt>
                <c:pt idx="518">
                  <c:v>2079.6666700000001</c:v>
                </c:pt>
                <c:pt idx="519">
                  <c:v>2267.3333299999999</c:v>
                </c:pt>
                <c:pt idx="520">
                  <c:v>2227.6666700000001</c:v>
                </c:pt>
                <c:pt idx="521">
                  <c:v>2066.6666700000001</c:v>
                </c:pt>
                <c:pt idx="522">
                  <c:v>2014</c:v>
                </c:pt>
                <c:pt idx="523">
                  <c:v>1998.3333299999999</c:v>
                </c:pt>
                <c:pt idx="524">
                  <c:v>2175</c:v>
                </c:pt>
                <c:pt idx="525">
                  <c:v>2079.3333299999999</c:v>
                </c:pt>
                <c:pt idx="526">
                  <c:v>2345.6666700000001</c:v>
                </c:pt>
                <c:pt idx="527">
                  <c:v>2119.3333299999999</c:v>
                </c:pt>
                <c:pt idx="528">
                  <c:v>2171.6666700000001</c:v>
                </c:pt>
                <c:pt idx="529">
                  <c:v>2160.6666700000001</c:v>
                </c:pt>
                <c:pt idx="530">
                  <c:v>1973.3333299999999</c:v>
                </c:pt>
                <c:pt idx="531">
                  <c:v>2146.6666700000001</c:v>
                </c:pt>
                <c:pt idx="532">
                  <c:v>2054.6666700000001</c:v>
                </c:pt>
                <c:pt idx="533">
                  <c:v>2052.3333299999999</c:v>
                </c:pt>
                <c:pt idx="534">
                  <c:v>2214.6666700000001</c:v>
                </c:pt>
                <c:pt idx="535">
                  <c:v>2132.3333299999999</c:v>
                </c:pt>
                <c:pt idx="536">
                  <c:v>2014.6666700000001</c:v>
                </c:pt>
                <c:pt idx="537">
                  <c:v>2239.6666700000001</c:v>
                </c:pt>
                <c:pt idx="538">
                  <c:v>1905.3333299999999</c:v>
                </c:pt>
                <c:pt idx="539">
                  <c:v>1653</c:v>
                </c:pt>
                <c:pt idx="540">
                  <c:v>1984.6666700000001</c:v>
                </c:pt>
                <c:pt idx="541">
                  <c:v>1987</c:v>
                </c:pt>
                <c:pt idx="542">
                  <c:v>1852.6666700000001</c:v>
                </c:pt>
                <c:pt idx="543">
                  <c:v>2081</c:v>
                </c:pt>
                <c:pt idx="544">
                  <c:v>1985.3333299999999</c:v>
                </c:pt>
                <c:pt idx="545">
                  <c:v>2054</c:v>
                </c:pt>
                <c:pt idx="546">
                  <c:v>1962</c:v>
                </c:pt>
                <c:pt idx="547">
                  <c:v>1878.6666700000001</c:v>
                </c:pt>
                <c:pt idx="548">
                  <c:v>2213.3333299999999</c:v>
                </c:pt>
                <c:pt idx="549">
                  <c:v>1960.3333299999999</c:v>
                </c:pt>
                <c:pt idx="550">
                  <c:v>2082</c:v>
                </c:pt>
                <c:pt idx="551">
                  <c:v>2000</c:v>
                </c:pt>
                <c:pt idx="552">
                  <c:v>1919</c:v>
                </c:pt>
                <c:pt idx="553">
                  <c:v>1866</c:v>
                </c:pt>
                <c:pt idx="554">
                  <c:v>1879.3333299999999</c:v>
                </c:pt>
                <c:pt idx="555">
                  <c:v>1867</c:v>
                </c:pt>
                <c:pt idx="556">
                  <c:v>2054</c:v>
                </c:pt>
                <c:pt idx="557">
                  <c:v>1720</c:v>
                </c:pt>
                <c:pt idx="558">
                  <c:v>1961</c:v>
                </c:pt>
                <c:pt idx="559">
                  <c:v>1748.3333299999999</c:v>
                </c:pt>
                <c:pt idx="560">
                  <c:v>1480</c:v>
                </c:pt>
                <c:pt idx="561">
                  <c:v>1814</c:v>
                </c:pt>
                <c:pt idx="562">
                  <c:v>1878.6666700000001</c:v>
                </c:pt>
                <c:pt idx="563">
                  <c:v>1584.6666700000001</c:v>
                </c:pt>
                <c:pt idx="564">
                  <c:v>1852.6666700000001</c:v>
                </c:pt>
                <c:pt idx="565">
                  <c:v>1773</c:v>
                </c:pt>
                <c:pt idx="566">
                  <c:v>1467</c:v>
                </c:pt>
                <c:pt idx="567">
                  <c:v>1719.3333299999999</c:v>
                </c:pt>
                <c:pt idx="568">
                  <c:v>1588</c:v>
                </c:pt>
                <c:pt idx="569">
                  <c:v>1654</c:v>
                </c:pt>
                <c:pt idx="570">
                  <c:v>1506</c:v>
                </c:pt>
                <c:pt idx="571">
                  <c:v>1519.3333299999999</c:v>
                </c:pt>
                <c:pt idx="572">
                  <c:v>1600</c:v>
                </c:pt>
                <c:pt idx="573">
                  <c:v>1547.3333299999999</c:v>
                </c:pt>
                <c:pt idx="574">
                  <c:v>1824.3333299999999</c:v>
                </c:pt>
                <c:pt idx="575">
                  <c:v>1307</c:v>
                </c:pt>
                <c:pt idx="576">
                  <c:v>1506.3333299999999</c:v>
                </c:pt>
                <c:pt idx="577">
                  <c:v>1573</c:v>
                </c:pt>
                <c:pt idx="578">
                  <c:v>1466</c:v>
                </c:pt>
                <c:pt idx="579">
                  <c:v>1707</c:v>
                </c:pt>
                <c:pt idx="580">
                  <c:v>1397</c:v>
                </c:pt>
                <c:pt idx="581">
                  <c:v>1573</c:v>
                </c:pt>
                <c:pt idx="582">
                  <c:v>1453.6666700000001</c:v>
                </c:pt>
                <c:pt idx="583">
                  <c:v>1295</c:v>
                </c:pt>
                <c:pt idx="584">
                  <c:v>1706</c:v>
                </c:pt>
                <c:pt idx="585">
                  <c:v>1493.3333299999999</c:v>
                </c:pt>
                <c:pt idx="586">
                  <c:v>1507</c:v>
                </c:pt>
                <c:pt idx="587">
                  <c:v>1561</c:v>
                </c:pt>
                <c:pt idx="588">
                  <c:v>1625.6666700000001</c:v>
                </c:pt>
                <c:pt idx="589">
                  <c:v>1385.3333299999999</c:v>
                </c:pt>
                <c:pt idx="590">
                  <c:v>1493</c:v>
                </c:pt>
                <c:pt idx="591">
                  <c:v>1549.6666700000001</c:v>
                </c:pt>
                <c:pt idx="592">
                  <c:v>1442</c:v>
                </c:pt>
                <c:pt idx="593">
                  <c:v>1467</c:v>
                </c:pt>
                <c:pt idx="594">
                  <c:v>1308.3333299999999</c:v>
                </c:pt>
                <c:pt idx="595">
                  <c:v>1331.6666700000001</c:v>
                </c:pt>
                <c:pt idx="596">
                  <c:v>1479</c:v>
                </c:pt>
                <c:pt idx="597">
                  <c:v>1546.6666700000001</c:v>
                </c:pt>
                <c:pt idx="598">
                  <c:v>1573.6666700000001</c:v>
                </c:pt>
                <c:pt idx="599">
                  <c:v>1334.6666700000001</c:v>
                </c:pt>
                <c:pt idx="600">
                  <c:v>1412.6666700000001</c:v>
                </c:pt>
                <c:pt idx="601">
                  <c:v>1437.6666700000001</c:v>
                </c:pt>
                <c:pt idx="602">
                  <c:v>1571.6666700000001</c:v>
                </c:pt>
                <c:pt idx="603">
                  <c:v>1587</c:v>
                </c:pt>
                <c:pt idx="604">
                  <c:v>1426</c:v>
                </c:pt>
                <c:pt idx="605">
                  <c:v>1425.6666700000001</c:v>
                </c:pt>
                <c:pt idx="606">
                  <c:v>1321.3333299999999</c:v>
                </c:pt>
                <c:pt idx="607">
                  <c:v>1333</c:v>
                </c:pt>
                <c:pt idx="608">
                  <c:v>1348</c:v>
                </c:pt>
                <c:pt idx="609">
                  <c:v>1268.6666700000001</c:v>
                </c:pt>
                <c:pt idx="610">
                  <c:v>1400.3333299999999</c:v>
                </c:pt>
                <c:pt idx="611">
                  <c:v>1120.3333299999999</c:v>
                </c:pt>
                <c:pt idx="612">
                  <c:v>1189.3333299999999</c:v>
                </c:pt>
                <c:pt idx="613">
                  <c:v>1332.3333299999999</c:v>
                </c:pt>
                <c:pt idx="614">
                  <c:v>1158.6666700000001</c:v>
                </c:pt>
                <c:pt idx="615">
                  <c:v>1480.6666700000001</c:v>
                </c:pt>
                <c:pt idx="616">
                  <c:v>1280.6666700000001</c:v>
                </c:pt>
                <c:pt idx="617">
                  <c:v>1454</c:v>
                </c:pt>
                <c:pt idx="618">
                  <c:v>1360.3333299999999</c:v>
                </c:pt>
                <c:pt idx="619">
                  <c:v>1667.3333299999999</c:v>
                </c:pt>
                <c:pt idx="620">
                  <c:v>1332.6666700000001</c:v>
                </c:pt>
                <c:pt idx="621">
                  <c:v>1186.3333299999999</c:v>
                </c:pt>
                <c:pt idx="622">
                  <c:v>1318.6666700000001</c:v>
                </c:pt>
                <c:pt idx="623">
                  <c:v>1331.6666700000001</c:v>
                </c:pt>
                <c:pt idx="624">
                  <c:v>1399</c:v>
                </c:pt>
                <c:pt idx="625">
                  <c:v>1147.3333299999999</c:v>
                </c:pt>
                <c:pt idx="626">
                  <c:v>1349</c:v>
                </c:pt>
                <c:pt idx="627">
                  <c:v>1400.3333299999999</c:v>
                </c:pt>
                <c:pt idx="628">
                  <c:v>1238.3333299999999</c:v>
                </c:pt>
                <c:pt idx="629">
                  <c:v>1319.3333299999999</c:v>
                </c:pt>
                <c:pt idx="630">
                  <c:v>1333</c:v>
                </c:pt>
                <c:pt idx="631">
                  <c:v>1345.3333299999999</c:v>
                </c:pt>
                <c:pt idx="632">
                  <c:v>1264.6666700000001</c:v>
                </c:pt>
                <c:pt idx="633">
                  <c:v>1466</c:v>
                </c:pt>
                <c:pt idx="634">
                  <c:v>1134</c:v>
                </c:pt>
                <c:pt idx="635">
                  <c:v>1093.6666700000001</c:v>
                </c:pt>
                <c:pt idx="636">
                  <c:v>1253.6666700000001</c:v>
                </c:pt>
                <c:pt idx="637">
                  <c:v>1321</c:v>
                </c:pt>
                <c:pt idx="638">
                  <c:v>1332.3333299999999</c:v>
                </c:pt>
                <c:pt idx="639">
                  <c:v>1080.3333299999999</c:v>
                </c:pt>
                <c:pt idx="640">
                  <c:v>1240.3333299999999</c:v>
                </c:pt>
                <c:pt idx="641">
                  <c:v>1066.3333299999999</c:v>
                </c:pt>
                <c:pt idx="642">
                  <c:v>1197</c:v>
                </c:pt>
                <c:pt idx="643">
                  <c:v>1308</c:v>
                </c:pt>
                <c:pt idx="644">
                  <c:v>1146</c:v>
                </c:pt>
                <c:pt idx="645">
                  <c:v>1106.6666700000001</c:v>
                </c:pt>
                <c:pt idx="646">
                  <c:v>1079</c:v>
                </c:pt>
                <c:pt idx="647">
                  <c:v>1321</c:v>
                </c:pt>
                <c:pt idx="648">
                  <c:v>1173.3333299999999</c:v>
                </c:pt>
                <c:pt idx="649">
                  <c:v>1333.3333299999999</c:v>
                </c:pt>
                <c:pt idx="650">
                  <c:v>1132</c:v>
                </c:pt>
                <c:pt idx="651">
                  <c:v>1132.6666700000001</c:v>
                </c:pt>
                <c:pt idx="652">
                  <c:v>1161</c:v>
                </c:pt>
                <c:pt idx="653">
                  <c:v>1121.3333299999999</c:v>
                </c:pt>
                <c:pt idx="654">
                  <c:v>1374</c:v>
                </c:pt>
                <c:pt idx="655">
                  <c:v>1065</c:v>
                </c:pt>
                <c:pt idx="656">
                  <c:v>935.33333300000004</c:v>
                </c:pt>
                <c:pt idx="657">
                  <c:v>1079.6666700000001</c:v>
                </c:pt>
                <c:pt idx="658">
                  <c:v>1158.3333299999999</c:v>
                </c:pt>
                <c:pt idx="659">
                  <c:v>1079.3333299999999</c:v>
                </c:pt>
                <c:pt idx="660">
                  <c:v>1106</c:v>
                </c:pt>
                <c:pt idx="661">
                  <c:v>1093</c:v>
                </c:pt>
                <c:pt idx="662">
                  <c:v>1120</c:v>
                </c:pt>
                <c:pt idx="663">
                  <c:v>1212.3333299999999</c:v>
                </c:pt>
                <c:pt idx="664">
                  <c:v>1198.3333299999999</c:v>
                </c:pt>
                <c:pt idx="665">
                  <c:v>1265.6666700000001</c:v>
                </c:pt>
                <c:pt idx="666">
                  <c:v>1145.3333299999999</c:v>
                </c:pt>
                <c:pt idx="667">
                  <c:v>1052.3333299999999</c:v>
                </c:pt>
                <c:pt idx="668">
                  <c:v>1266.6666700000001</c:v>
                </c:pt>
                <c:pt idx="669">
                  <c:v>1306</c:v>
                </c:pt>
                <c:pt idx="670">
                  <c:v>998.66666699999996</c:v>
                </c:pt>
                <c:pt idx="671">
                  <c:v>1226.3333299999999</c:v>
                </c:pt>
                <c:pt idx="672">
                  <c:v>933</c:v>
                </c:pt>
                <c:pt idx="673">
                  <c:v>1280.6666700000001</c:v>
                </c:pt>
                <c:pt idx="674">
                  <c:v>892.33333300000004</c:v>
                </c:pt>
                <c:pt idx="675">
                  <c:v>1108</c:v>
                </c:pt>
                <c:pt idx="676">
                  <c:v>1134.6666700000001</c:v>
                </c:pt>
                <c:pt idx="677">
                  <c:v>1185.6666700000001</c:v>
                </c:pt>
                <c:pt idx="678">
                  <c:v>1132</c:v>
                </c:pt>
                <c:pt idx="679">
                  <c:v>1252.3333299999999</c:v>
                </c:pt>
                <c:pt idx="680">
                  <c:v>1067.3333299999999</c:v>
                </c:pt>
                <c:pt idx="681">
                  <c:v>1092.3333299999999</c:v>
                </c:pt>
                <c:pt idx="682">
                  <c:v>1147.3333299999999</c:v>
                </c:pt>
                <c:pt idx="683">
                  <c:v>1108</c:v>
                </c:pt>
                <c:pt idx="684">
                  <c:v>1078.3333299999999</c:v>
                </c:pt>
                <c:pt idx="685">
                  <c:v>987.66666699999996</c:v>
                </c:pt>
                <c:pt idx="686">
                  <c:v>1012.33333</c:v>
                </c:pt>
                <c:pt idx="687">
                  <c:v>932.66666699999996</c:v>
                </c:pt>
                <c:pt idx="688">
                  <c:v>1066.6666700000001</c:v>
                </c:pt>
                <c:pt idx="689">
                  <c:v>851.33333300000004</c:v>
                </c:pt>
                <c:pt idx="690">
                  <c:v>906.66666699999996</c:v>
                </c:pt>
                <c:pt idx="691">
                  <c:v>839</c:v>
                </c:pt>
                <c:pt idx="692">
                  <c:v>1026.3333299999999</c:v>
                </c:pt>
                <c:pt idx="693">
                  <c:v>959</c:v>
                </c:pt>
                <c:pt idx="694">
                  <c:v>1106</c:v>
                </c:pt>
                <c:pt idx="695">
                  <c:v>1065.3333299999999</c:v>
                </c:pt>
                <c:pt idx="696">
                  <c:v>1065.6666700000001</c:v>
                </c:pt>
                <c:pt idx="697">
                  <c:v>896.66666699999996</c:v>
                </c:pt>
                <c:pt idx="698">
                  <c:v>827</c:v>
                </c:pt>
                <c:pt idx="699">
                  <c:v>840.33333300000004</c:v>
                </c:pt>
                <c:pt idx="700">
                  <c:v>1000.33333</c:v>
                </c:pt>
                <c:pt idx="701">
                  <c:v>960.66666699999996</c:v>
                </c:pt>
                <c:pt idx="702">
                  <c:v>798</c:v>
                </c:pt>
                <c:pt idx="703">
                  <c:v>865.66666699999996</c:v>
                </c:pt>
                <c:pt idx="704">
                  <c:v>1012.66667</c:v>
                </c:pt>
                <c:pt idx="705">
                  <c:v>956.66666699999996</c:v>
                </c:pt>
                <c:pt idx="706">
                  <c:v>906.33333300000004</c:v>
                </c:pt>
                <c:pt idx="707">
                  <c:v>759</c:v>
                </c:pt>
                <c:pt idx="708">
                  <c:v>1049.6666700000001</c:v>
                </c:pt>
                <c:pt idx="709">
                  <c:v>772.66666699999996</c:v>
                </c:pt>
                <c:pt idx="710">
                  <c:v>972.33333300000004</c:v>
                </c:pt>
                <c:pt idx="711">
                  <c:v>936.33333300000004</c:v>
                </c:pt>
                <c:pt idx="712">
                  <c:v>945</c:v>
                </c:pt>
                <c:pt idx="713">
                  <c:v>730.66666699999996</c:v>
                </c:pt>
                <c:pt idx="714">
                  <c:v>1186.6666700000001</c:v>
                </c:pt>
                <c:pt idx="715">
                  <c:v>893.33333300000004</c:v>
                </c:pt>
                <c:pt idx="716">
                  <c:v>758</c:v>
                </c:pt>
                <c:pt idx="717">
                  <c:v>627</c:v>
                </c:pt>
                <c:pt idx="718">
                  <c:v>1014.33333</c:v>
                </c:pt>
                <c:pt idx="719">
                  <c:v>626</c:v>
                </c:pt>
                <c:pt idx="720">
                  <c:v>787.33333300000004</c:v>
                </c:pt>
                <c:pt idx="721">
                  <c:v>1001</c:v>
                </c:pt>
                <c:pt idx="722">
                  <c:v>758.66666699999996</c:v>
                </c:pt>
                <c:pt idx="723">
                  <c:v>961.33333300000004</c:v>
                </c:pt>
                <c:pt idx="724">
                  <c:v>865</c:v>
                </c:pt>
                <c:pt idx="725">
                  <c:v>853</c:v>
                </c:pt>
                <c:pt idx="726">
                  <c:v>892.66666699999996</c:v>
                </c:pt>
                <c:pt idx="727">
                  <c:v>878.66666699999996</c:v>
                </c:pt>
                <c:pt idx="728">
                  <c:v>747</c:v>
                </c:pt>
                <c:pt idx="729">
                  <c:v>867</c:v>
                </c:pt>
                <c:pt idx="730">
                  <c:v>747</c:v>
                </c:pt>
                <c:pt idx="731">
                  <c:v>974</c:v>
                </c:pt>
                <c:pt idx="732">
                  <c:v>747</c:v>
                </c:pt>
                <c:pt idx="733">
                  <c:v>787.33333300000004</c:v>
                </c:pt>
                <c:pt idx="734">
                  <c:v>973</c:v>
                </c:pt>
                <c:pt idx="735">
                  <c:v>787.66666699999996</c:v>
                </c:pt>
                <c:pt idx="736">
                  <c:v>786.66666699999996</c:v>
                </c:pt>
                <c:pt idx="737">
                  <c:v>650.66666699999996</c:v>
                </c:pt>
                <c:pt idx="738">
                  <c:v>695.66666699999996</c:v>
                </c:pt>
                <c:pt idx="739">
                  <c:v>626.66666699999996</c:v>
                </c:pt>
                <c:pt idx="740">
                  <c:v>652</c:v>
                </c:pt>
                <c:pt idx="741">
                  <c:v>693.66666699999996</c:v>
                </c:pt>
                <c:pt idx="742">
                  <c:v>826</c:v>
                </c:pt>
                <c:pt idx="743">
                  <c:v>827.33333300000004</c:v>
                </c:pt>
                <c:pt idx="744">
                  <c:v>827.66666699999996</c:v>
                </c:pt>
                <c:pt idx="745">
                  <c:v>625.33333300000004</c:v>
                </c:pt>
                <c:pt idx="746">
                  <c:v>894</c:v>
                </c:pt>
                <c:pt idx="747">
                  <c:v>946.33333300000004</c:v>
                </c:pt>
                <c:pt idx="748">
                  <c:v>813.33333300000004</c:v>
                </c:pt>
                <c:pt idx="749">
                  <c:v>614.66666699999996</c:v>
                </c:pt>
                <c:pt idx="750">
                  <c:v>879.66666699999996</c:v>
                </c:pt>
                <c:pt idx="751">
                  <c:v>773.66666699999996</c:v>
                </c:pt>
                <c:pt idx="752">
                  <c:v>547.66666699999996</c:v>
                </c:pt>
                <c:pt idx="753">
                  <c:v>868.66666699999996</c:v>
                </c:pt>
                <c:pt idx="754">
                  <c:v>842.33333300000004</c:v>
                </c:pt>
                <c:pt idx="755">
                  <c:v>920.33333300000004</c:v>
                </c:pt>
                <c:pt idx="756">
                  <c:v>616</c:v>
                </c:pt>
                <c:pt idx="757">
                  <c:v>734.66666699999996</c:v>
                </c:pt>
                <c:pt idx="758">
                  <c:v>879.33333300000004</c:v>
                </c:pt>
                <c:pt idx="759">
                  <c:v>587.66666699999996</c:v>
                </c:pt>
                <c:pt idx="760">
                  <c:v>639.33333300000004</c:v>
                </c:pt>
                <c:pt idx="761">
                  <c:v>535</c:v>
                </c:pt>
                <c:pt idx="762">
                  <c:v>615.66666699999996</c:v>
                </c:pt>
                <c:pt idx="763">
                  <c:v>574</c:v>
                </c:pt>
                <c:pt idx="764">
                  <c:v>734.66666699999996</c:v>
                </c:pt>
                <c:pt idx="765">
                  <c:v>587</c:v>
                </c:pt>
                <c:pt idx="766">
                  <c:v>574</c:v>
                </c:pt>
                <c:pt idx="767">
                  <c:v>655</c:v>
                </c:pt>
                <c:pt idx="768">
                  <c:v>505.66666700000002</c:v>
                </c:pt>
                <c:pt idx="769">
                  <c:v>815</c:v>
                </c:pt>
                <c:pt idx="770">
                  <c:v>561.66666699999996</c:v>
                </c:pt>
                <c:pt idx="771">
                  <c:v>680.66666699999996</c:v>
                </c:pt>
                <c:pt idx="772">
                  <c:v>519.66666699999996</c:v>
                </c:pt>
                <c:pt idx="773">
                  <c:v>695</c:v>
                </c:pt>
                <c:pt idx="774">
                  <c:v>347.66666700000002</c:v>
                </c:pt>
                <c:pt idx="775">
                  <c:v>653</c:v>
                </c:pt>
                <c:pt idx="776">
                  <c:v>748.33333300000004</c:v>
                </c:pt>
                <c:pt idx="777">
                  <c:v>748.33333300000004</c:v>
                </c:pt>
                <c:pt idx="778">
                  <c:v>627.33333300000004</c:v>
                </c:pt>
                <c:pt idx="779">
                  <c:v>787.66666699999996</c:v>
                </c:pt>
                <c:pt idx="780">
                  <c:v>534.66666699999996</c:v>
                </c:pt>
                <c:pt idx="781">
                  <c:v>574.66666699999996</c:v>
                </c:pt>
                <c:pt idx="782">
                  <c:v>692.66666699999996</c:v>
                </c:pt>
                <c:pt idx="783">
                  <c:v>681.33333300000004</c:v>
                </c:pt>
                <c:pt idx="784">
                  <c:v>574.66666699999996</c:v>
                </c:pt>
                <c:pt idx="785">
                  <c:v>799.66666699999996</c:v>
                </c:pt>
                <c:pt idx="786">
                  <c:v>734</c:v>
                </c:pt>
                <c:pt idx="787">
                  <c:v>721.66666699999996</c:v>
                </c:pt>
                <c:pt idx="788">
                  <c:v>627.33333300000004</c:v>
                </c:pt>
                <c:pt idx="789">
                  <c:v>787</c:v>
                </c:pt>
                <c:pt idx="790">
                  <c:v>827.33333300000004</c:v>
                </c:pt>
                <c:pt idx="791">
                  <c:v>707.33333300000004</c:v>
                </c:pt>
                <c:pt idx="792">
                  <c:v>708.66666699999996</c:v>
                </c:pt>
                <c:pt idx="793">
                  <c:v>494</c:v>
                </c:pt>
                <c:pt idx="794">
                  <c:v>786.66666699999996</c:v>
                </c:pt>
                <c:pt idx="795">
                  <c:v>562.33333300000004</c:v>
                </c:pt>
                <c:pt idx="796">
                  <c:v>533.66666699999996</c:v>
                </c:pt>
                <c:pt idx="797">
                  <c:v>586.66666699999996</c:v>
                </c:pt>
                <c:pt idx="798">
                  <c:v>535.66666699999996</c:v>
                </c:pt>
                <c:pt idx="799">
                  <c:v>506.66666700000002</c:v>
                </c:pt>
                <c:pt idx="800">
                  <c:v>561.33333300000004</c:v>
                </c:pt>
                <c:pt idx="801">
                  <c:v>601</c:v>
                </c:pt>
                <c:pt idx="802">
                  <c:v>574.33333300000004</c:v>
                </c:pt>
                <c:pt idx="803">
                  <c:v>588</c:v>
                </c:pt>
                <c:pt idx="804">
                  <c:v>508.66666700000002</c:v>
                </c:pt>
                <c:pt idx="805">
                  <c:v>625.33333300000004</c:v>
                </c:pt>
                <c:pt idx="806">
                  <c:v>507.66666700000002</c:v>
                </c:pt>
                <c:pt idx="807">
                  <c:v>561.33333300000004</c:v>
                </c:pt>
                <c:pt idx="808">
                  <c:v>704.66666699999996</c:v>
                </c:pt>
                <c:pt idx="809">
                  <c:v>600</c:v>
                </c:pt>
                <c:pt idx="810">
                  <c:v>655.33333300000004</c:v>
                </c:pt>
                <c:pt idx="811">
                  <c:v>507.66666700000002</c:v>
                </c:pt>
                <c:pt idx="812">
                  <c:v>681.33333300000004</c:v>
                </c:pt>
                <c:pt idx="813">
                  <c:v>429</c:v>
                </c:pt>
                <c:pt idx="814">
                  <c:v>507.33333299999998</c:v>
                </c:pt>
                <c:pt idx="815">
                  <c:v>507.33333299999998</c:v>
                </c:pt>
                <c:pt idx="816">
                  <c:v>400.33333299999998</c:v>
                </c:pt>
                <c:pt idx="817">
                  <c:v>654.66666699999996</c:v>
                </c:pt>
                <c:pt idx="818">
                  <c:v>522.33333300000004</c:v>
                </c:pt>
                <c:pt idx="819">
                  <c:v>482.33333299999998</c:v>
                </c:pt>
                <c:pt idx="820">
                  <c:v>467.33333299999998</c:v>
                </c:pt>
                <c:pt idx="821">
                  <c:v>573.66666699999996</c:v>
                </c:pt>
                <c:pt idx="822">
                  <c:v>653</c:v>
                </c:pt>
                <c:pt idx="823">
                  <c:v>453</c:v>
                </c:pt>
                <c:pt idx="824">
                  <c:v>718</c:v>
                </c:pt>
                <c:pt idx="825">
                  <c:v>801</c:v>
                </c:pt>
                <c:pt idx="826">
                  <c:v>613</c:v>
                </c:pt>
                <c:pt idx="827">
                  <c:v>655.33333300000004</c:v>
                </c:pt>
                <c:pt idx="828">
                  <c:v>509.66666700000002</c:v>
                </c:pt>
                <c:pt idx="829">
                  <c:v>442.66666700000002</c:v>
                </c:pt>
                <c:pt idx="830">
                  <c:v>561.66666699999996</c:v>
                </c:pt>
                <c:pt idx="831">
                  <c:v>455.33333299999998</c:v>
                </c:pt>
                <c:pt idx="832">
                  <c:v>562.66666699999996</c:v>
                </c:pt>
                <c:pt idx="833">
                  <c:v>586.66666699999996</c:v>
                </c:pt>
                <c:pt idx="834">
                  <c:v>440.66666700000002</c:v>
                </c:pt>
                <c:pt idx="835">
                  <c:v>682.66666699999996</c:v>
                </c:pt>
                <c:pt idx="836">
                  <c:v>547</c:v>
                </c:pt>
                <c:pt idx="837">
                  <c:v>480.33333299999998</c:v>
                </c:pt>
                <c:pt idx="838">
                  <c:v>467.33333299999998</c:v>
                </c:pt>
                <c:pt idx="839">
                  <c:v>625.33333300000004</c:v>
                </c:pt>
                <c:pt idx="840">
                  <c:v>334</c:v>
                </c:pt>
                <c:pt idx="841">
                  <c:v>497</c:v>
                </c:pt>
                <c:pt idx="842">
                  <c:v>439.66666700000002</c:v>
                </c:pt>
                <c:pt idx="843">
                  <c:v>574.33333300000004</c:v>
                </c:pt>
                <c:pt idx="844">
                  <c:v>574.66666699999996</c:v>
                </c:pt>
                <c:pt idx="845">
                  <c:v>640</c:v>
                </c:pt>
                <c:pt idx="846">
                  <c:v>240</c:v>
                </c:pt>
                <c:pt idx="847">
                  <c:v>412.33333299999998</c:v>
                </c:pt>
                <c:pt idx="848">
                  <c:v>533.66666699999996</c:v>
                </c:pt>
                <c:pt idx="849">
                  <c:v>401.66666700000002</c:v>
                </c:pt>
                <c:pt idx="850">
                  <c:v>482</c:v>
                </c:pt>
                <c:pt idx="851">
                  <c:v>545.66666699999996</c:v>
                </c:pt>
                <c:pt idx="852">
                  <c:v>574</c:v>
                </c:pt>
                <c:pt idx="853">
                  <c:v>494.66666700000002</c:v>
                </c:pt>
                <c:pt idx="854">
                  <c:v>441.66666700000002</c:v>
                </c:pt>
                <c:pt idx="855">
                  <c:v>506.66666700000002</c:v>
                </c:pt>
                <c:pt idx="856">
                  <c:v>480.33333299999998</c:v>
                </c:pt>
                <c:pt idx="857">
                  <c:v>481.33333299999998</c:v>
                </c:pt>
                <c:pt idx="858">
                  <c:v>628.33333300000004</c:v>
                </c:pt>
                <c:pt idx="859">
                  <c:v>625.66666699999996</c:v>
                </c:pt>
                <c:pt idx="860">
                  <c:v>478.66666700000002</c:v>
                </c:pt>
                <c:pt idx="861">
                  <c:v>452</c:v>
                </c:pt>
                <c:pt idx="862">
                  <c:v>348</c:v>
                </c:pt>
                <c:pt idx="863">
                  <c:v>653.33333300000004</c:v>
                </c:pt>
                <c:pt idx="864">
                  <c:v>400.33333299999998</c:v>
                </c:pt>
                <c:pt idx="865">
                  <c:v>575.66666699999996</c:v>
                </c:pt>
                <c:pt idx="866">
                  <c:v>480.66666700000002</c:v>
                </c:pt>
                <c:pt idx="867">
                  <c:v>520.66666699999996</c:v>
                </c:pt>
                <c:pt idx="868">
                  <c:v>587.33333300000004</c:v>
                </c:pt>
                <c:pt idx="869">
                  <c:v>533.33333300000004</c:v>
                </c:pt>
                <c:pt idx="870">
                  <c:v>560.66666699999996</c:v>
                </c:pt>
                <c:pt idx="871">
                  <c:v>561.66666699999996</c:v>
                </c:pt>
                <c:pt idx="872">
                  <c:v>386.33333299999998</c:v>
                </c:pt>
                <c:pt idx="873">
                  <c:v>293</c:v>
                </c:pt>
                <c:pt idx="874">
                  <c:v>387.33333299999998</c:v>
                </c:pt>
                <c:pt idx="875">
                  <c:v>160.66666699999999</c:v>
                </c:pt>
                <c:pt idx="876">
                  <c:v>335</c:v>
                </c:pt>
                <c:pt idx="877">
                  <c:v>508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E54-42D8-AD70-2812E4E47C0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71827936"/>
        <c:axId val="1971828352"/>
      </c:scatterChart>
      <c:valAx>
        <c:axId val="1971827936"/>
        <c:scaling>
          <c:orientation val="minMax"/>
          <c:max val="90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Time</a:t>
                </a:r>
                <a:r>
                  <a:rPr lang="en-US" sz="1400" baseline="0"/>
                  <a:t> (seconds)</a:t>
                </a:r>
                <a:endParaRPr lang="en-US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828352"/>
        <c:crosses val="autoZero"/>
        <c:crossBetween val="midCat"/>
      </c:valAx>
      <c:valAx>
        <c:axId val="19718283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/>
                  <a:t>Intensity (AU)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1827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FDBA26-D056-44A6-A07D-B84E9F029131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D208429-1393-4A4B-903C-9C1582BA69DE}">
      <dgm:prSet phldrT="[Text]"/>
      <dgm:spPr/>
      <dgm:t>
        <a:bodyPr/>
        <a:lstStyle/>
        <a:p>
          <a:r>
            <a:rPr lang="en-US" dirty="0"/>
            <a:t>Basic CAD Design</a:t>
          </a:r>
        </a:p>
      </dgm:t>
    </dgm:pt>
    <dgm:pt modelId="{AC6C65D9-2017-4CEC-95DC-1F3F72B58057}" type="parTrans" cxnId="{FAB156EB-7AEC-4DE3-A1BF-1B458C7E93C3}">
      <dgm:prSet/>
      <dgm:spPr/>
      <dgm:t>
        <a:bodyPr/>
        <a:lstStyle/>
        <a:p>
          <a:endParaRPr lang="en-US"/>
        </a:p>
      </dgm:t>
    </dgm:pt>
    <dgm:pt modelId="{07D2485E-3447-4F05-9454-A2A828959D3E}" type="sibTrans" cxnId="{FAB156EB-7AEC-4DE3-A1BF-1B458C7E93C3}">
      <dgm:prSet/>
      <dgm:spPr/>
      <dgm:t>
        <a:bodyPr/>
        <a:lstStyle/>
        <a:p>
          <a:endParaRPr lang="en-US"/>
        </a:p>
      </dgm:t>
    </dgm:pt>
    <dgm:pt modelId="{F81E57CA-82BF-4450-9C4A-D7C05AA86D2C}">
      <dgm:prSet phldrT="[Text]"/>
      <dgm:spPr/>
      <dgm:t>
        <a:bodyPr/>
        <a:lstStyle/>
        <a:p>
          <a:r>
            <a:rPr lang="en-US" dirty="0"/>
            <a:t>Prototype Chamber</a:t>
          </a:r>
        </a:p>
      </dgm:t>
    </dgm:pt>
    <dgm:pt modelId="{88B0757A-F0FB-409B-A745-B7758526F91C}" type="parTrans" cxnId="{5BE0ADB3-78DF-4A1C-8DD7-BFF5CEA5209E}">
      <dgm:prSet/>
      <dgm:spPr/>
      <dgm:t>
        <a:bodyPr/>
        <a:lstStyle/>
        <a:p>
          <a:endParaRPr lang="en-US"/>
        </a:p>
      </dgm:t>
    </dgm:pt>
    <dgm:pt modelId="{3A2034D5-29C2-4BC6-A9B2-4961EB5E174A}" type="sibTrans" cxnId="{5BE0ADB3-78DF-4A1C-8DD7-BFF5CEA5209E}">
      <dgm:prSet/>
      <dgm:spPr/>
      <dgm:t>
        <a:bodyPr/>
        <a:lstStyle/>
        <a:p>
          <a:endParaRPr lang="en-US"/>
        </a:p>
      </dgm:t>
    </dgm:pt>
    <dgm:pt modelId="{31E502F0-BF66-419A-8523-AF3A3917B486}">
      <dgm:prSet phldrT="[Text]"/>
      <dgm:spPr/>
      <dgm:t>
        <a:bodyPr/>
        <a:lstStyle/>
        <a:p>
          <a:r>
            <a:rPr lang="en-US" dirty="0"/>
            <a:t>Identify new pump system</a:t>
          </a:r>
        </a:p>
      </dgm:t>
    </dgm:pt>
    <dgm:pt modelId="{5E2000CE-0C4A-451C-8A36-CF2AC859AAAB}" type="parTrans" cxnId="{C425E749-A699-4784-8922-8392ECE2E9B9}">
      <dgm:prSet/>
      <dgm:spPr/>
      <dgm:t>
        <a:bodyPr/>
        <a:lstStyle/>
        <a:p>
          <a:endParaRPr lang="en-US"/>
        </a:p>
      </dgm:t>
    </dgm:pt>
    <dgm:pt modelId="{2677AD81-612D-496A-8BC7-DDCB7D76FEF1}" type="sibTrans" cxnId="{C425E749-A699-4784-8922-8392ECE2E9B9}">
      <dgm:prSet/>
      <dgm:spPr/>
      <dgm:t>
        <a:bodyPr/>
        <a:lstStyle/>
        <a:p>
          <a:endParaRPr lang="en-US"/>
        </a:p>
      </dgm:t>
    </dgm:pt>
    <dgm:pt modelId="{B1EEF630-2C51-4106-901E-B755BD1BF489}">
      <dgm:prSet phldrT="[Text]"/>
      <dgm:spPr/>
      <dgm:t>
        <a:bodyPr/>
        <a:lstStyle/>
        <a:p>
          <a:r>
            <a:rPr lang="en-US" dirty="0"/>
            <a:t>Design new PCB to interface Arduino with new System</a:t>
          </a:r>
        </a:p>
      </dgm:t>
    </dgm:pt>
    <dgm:pt modelId="{4583A055-1502-4DC5-92FA-AB57BEE8A1FF}" type="parTrans" cxnId="{17A4F510-3ACD-4C86-B713-77A2D1476AB5}">
      <dgm:prSet/>
      <dgm:spPr/>
      <dgm:t>
        <a:bodyPr/>
        <a:lstStyle/>
        <a:p>
          <a:endParaRPr lang="en-US"/>
        </a:p>
      </dgm:t>
    </dgm:pt>
    <dgm:pt modelId="{227BC736-DBF2-4D9E-A794-AAB9382C17DB}" type="sibTrans" cxnId="{17A4F510-3ACD-4C86-B713-77A2D1476AB5}">
      <dgm:prSet/>
      <dgm:spPr/>
      <dgm:t>
        <a:bodyPr/>
        <a:lstStyle/>
        <a:p>
          <a:endParaRPr lang="en-US"/>
        </a:p>
      </dgm:t>
    </dgm:pt>
    <dgm:pt modelId="{B2D57B82-ED1E-462B-995A-BC061DD1296F}">
      <dgm:prSet phldrT="[Text]"/>
      <dgm:spPr/>
      <dgm:t>
        <a:bodyPr/>
        <a:lstStyle/>
        <a:p>
          <a:r>
            <a:rPr lang="en-US" dirty="0"/>
            <a:t>Build Pump System</a:t>
          </a:r>
        </a:p>
      </dgm:t>
    </dgm:pt>
    <dgm:pt modelId="{25668235-7799-476B-87A9-733EB93E269E}" type="parTrans" cxnId="{D4DEA2EE-B308-4233-AE4D-C6918B196066}">
      <dgm:prSet/>
      <dgm:spPr/>
      <dgm:t>
        <a:bodyPr/>
        <a:lstStyle/>
        <a:p>
          <a:endParaRPr lang="en-US"/>
        </a:p>
      </dgm:t>
    </dgm:pt>
    <dgm:pt modelId="{9EBB4805-2B90-4B9E-9765-19299A5CB958}" type="sibTrans" cxnId="{D4DEA2EE-B308-4233-AE4D-C6918B196066}">
      <dgm:prSet/>
      <dgm:spPr/>
      <dgm:t>
        <a:bodyPr/>
        <a:lstStyle/>
        <a:p>
          <a:endParaRPr lang="en-US"/>
        </a:p>
      </dgm:t>
    </dgm:pt>
    <dgm:pt modelId="{29031FB2-1520-422A-BA3D-5DDDF4D13B81}">
      <dgm:prSet phldrT="[Text]"/>
      <dgm:spPr/>
      <dgm:t>
        <a:bodyPr/>
        <a:lstStyle/>
        <a:p>
          <a:r>
            <a:rPr lang="en-US" dirty="0"/>
            <a:t>Finalize Chamber Design and confirm waterproof even in high pH + H2O2 conditions</a:t>
          </a:r>
        </a:p>
      </dgm:t>
    </dgm:pt>
    <dgm:pt modelId="{93399BCB-FC26-443F-8C3E-B193BC87D25A}" type="parTrans" cxnId="{96C72B45-C7DB-4622-A919-EFC251426922}">
      <dgm:prSet/>
      <dgm:spPr/>
      <dgm:t>
        <a:bodyPr/>
        <a:lstStyle/>
        <a:p>
          <a:endParaRPr lang="en-US"/>
        </a:p>
      </dgm:t>
    </dgm:pt>
    <dgm:pt modelId="{DD4C12C3-1737-41AF-8AC9-4213B5038935}" type="sibTrans" cxnId="{96C72B45-C7DB-4622-A919-EFC251426922}">
      <dgm:prSet/>
      <dgm:spPr/>
      <dgm:t>
        <a:bodyPr/>
        <a:lstStyle/>
        <a:p>
          <a:endParaRPr lang="en-US"/>
        </a:p>
      </dgm:t>
    </dgm:pt>
    <dgm:pt modelId="{1C068BDF-E5A3-4AA8-8EF1-119A7B547B51}">
      <dgm:prSet phldrT="[Text]"/>
      <dgm:spPr/>
      <dgm:t>
        <a:bodyPr/>
        <a:lstStyle/>
        <a:p>
          <a:r>
            <a:rPr lang="en-US" dirty="0"/>
            <a:t>Tweak Arduino Code to run new system</a:t>
          </a:r>
        </a:p>
      </dgm:t>
    </dgm:pt>
    <dgm:pt modelId="{AA893C45-ED10-435A-9C09-67436FE96778}" type="parTrans" cxnId="{A453E490-1101-4D91-8B52-DF1F0735AB72}">
      <dgm:prSet/>
      <dgm:spPr/>
      <dgm:t>
        <a:bodyPr/>
        <a:lstStyle/>
        <a:p>
          <a:endParaRPr lang="en-US"/>
        </a:p>
      </dgm:t>
    </dgm:pt>
    <dgm:pt modelId="{732258BC-BD15-4520-935C-1304226D9B41}" type="sibTrans" cxnId="{A453E490-1101-4D91-8B52-DF1F0735AB72}">
      <dgm:prSet/>
      <dgm:spPr/>
      <dgm:t>
        <a:bodyPr/>
        <a:lstStyle/>
        <a:p>
          <a:endParaRPr lang="en-US"/>
        </a:p>
      </dgm:t>
    </dgm:pt>
    <dgm:pt modelId="{9CED6BED-33B5-418A-9215-F0BBFB06DA90}" type="pres">
      <dgm:prSet presAssocID="{AAFDBA26-D056-44A6-A07D-B84E9F029131}" presName="Name0" presStyleCnt="0">
        <dgm:presLayoutVars>
          <dgm:dir/>
          <dgm:resizeHandles val="exact"/>
        </dgm:presLayoutVars>
      </dgm:prSet>
      <dgm:spPr/>
    </dgm:pt>
    <dgm:pt modelId="{3E81115F-6F87-48FC-AC52-DA6D1F925103}" type="pres">
      <dgm:prSet presAssocID="{AAFDBA26-D056-44A6-A07D-B84E9F029131}" presName="arrow" presStyleLbl="bgShp" presStyleIdx="0" presStyleCnt="1"/>
      <dgm:spPr/>
    </dgm:pt>
    <dgm:pt modelId="{88907167-D156-434F-A212-FA12BCAC9F79}" type="pres">
      <dgm:prSet presAssocID="{AAFDBA26-D056-44A6-A07D-B84E9F029131}" presName="points" presStyleCnt="0"/>
      <dgm:spPr/>
    </dgm:pt>
    <dgm:pt modelId="{6CE49CDF-CFF6-446E-9ED3-61F9869E8565}" type="pres">
      <dgm:prSet presAssocID="{FD208429-1393-4A4B-903C-9C1582BA69DE}" presName="compositeA" presStyleCnt="0"/>
      <dgm:spPr/>
    </dgm:pt>
    <dgm:pt modelId="{43E75EC0-E3EA-4981-9271-66FB5C9F107E}" type="pres">
      <dgm:prSet presAssocID="{FD208429-1393-4A4B-903C-9C1582BA69DE}" presName="textA" presStyleLbl="revTx" presStyleIdx="0" presStyleCnt="7">
        <dgm:presLayoutVars>
          <dgm:bulletEnabled val="1"/>
        </dgm:presLayoutVars>
      </dgm:prSet>
      <dgm:spPr/>
    </dgm:pt>
    <dgm:pt modelId="{B55A1B3D-100D-42F8-853F-5D9BE0D7E670}" type="pres">
      <dgm:prSet presAssocID="{FD208429-1393-4A4B-903C-9C1582BA69DE}" presName="circleA" presStyleLbl="node1" presStyleIdx="0" presStyleCnt="7"/>
      <dgm:spPr>
        <a:solidFill>
          <a:srgbClr val="00B050"/>
        </a:solidFill>
      </dgm:spPr>
    </dgm:pt>
    <dgm:pt modelId="{326FFC79-83C3-4643-B45E-B7C0117A152A}" type="pres">
      <dgm:prSet presAssocID="{FD208429-1393-4A4B-903C-9C1582BA69DE}" presName="spaceA" presStyleCnt="0"/>
      <dgm:spPr/>
    </dgm:pt>
    <dgm:pt modelId="{5AB8D943-AD58-49E6-B7C3-CD15143DF469}" type="pres">
      <dgm:prSet presAssocID="{07D2485E-3447-4F05-9454-A2A828959D3E}" presName="space" presStyleCnt="0"/>
      <dgm:spPr/>
    </dgm:pt>
    <dgm:pt modelId="{E9CFA49A-78BA-489D-AFEC-251FB917D714}" type="pres">
      <dgm:prSet presAssocID="{F81E57CA-82BF-4450-9C4A-D7C05AA86D2C}" presName="compositeB" presStyleCnt="0"/>
      <dgm:spPr/>
    </dgm:pt>
    <dgm:pt modelId="{2AAD55E1-77A2-4DAD-B19E-7F4EE02A5A29}" type="pres">
      <dgm:prSet presAssocID="{F81E57CA-82BF-4450-9C4A-D7C05AA86D2C}" presName="textB" presStyleLbl="revTx" presStyleIdx="1" presStyleCnt="7">
        <dgm:presLayoutVars>
          <dgm:bulletEnabled val="1"/>
        </dgm:presLayoutVars>
      </dgm:prSet>
      <dgm:spPr/>
    </dgm:pt>
    <dgm:pt modelId="{8AB0BD67-C204-4E2B-B2D1-8F41318428B0}" type="pres">
      <dgm:prSet presAssocID="{F81E57CA-82BF-4450-9C4A-D7C05AA86D2C}" presName="circleB" presStyleLbl="node1" presStyleIdx="1" presStyleCnt="7"/>
      <dgm:spPr>
        <a:solidFill>
          <a:srgbClr val="00B050"/>
        </a:solidFill>
      </dgm:spPr>
    </dgm:pt>
    <dgm:pt modelId="{D0F2D0C2-9FFB-499B-89E4-1F732B08AE3E}" type="pres">
      <dgm:prSet presAssocID="{F81E57CA-82BF-4450-9C4A-D7C05AA86D2C}" presName="spaceB" presStyleCnt="0"/>
      <dgm:spPr/>
    </dgm:pt>
    <dgm:pt modelId="{D5A3675C-B350-4221-8CFB-7BAA28BC793D}" type="pres">
      <dgm:prSet presAssocID="{3A2034D5-29C2-4BC6-A9B2-4961EB5E174A}" presName="space" presStyleCnt="0"/>
      <dgm:spPr/>
    </dgm:pt>
    <dgm:pt modelId="{338DEC37-B5B7-44C1-BE8D-4037AF6D02AE}" type="pres">
      <dgm:prSet presAssocID="{31E502F0-BF66-419A-8523-AF3A3917B486}" presName="compositeA" presStyleCnt="0"/>
      <dgm:spPr/>
    </dgm:pt>
    <dgm:pt modelId="{DA923631-E371-4AA7-9ACF-A7EF5C79D91E}" type="pres">
      <dgm:prSet presAssocID="{31E502F0-BF66-419A-8523-AF3A3917B486}" presName="textA" presStyleLbl="revTx" presStyleIdx="2" presStyleCnt="7">
        <dgm:presLayoutVars>
          <dgm:bulletEnabled val="1"/>
        </dgm:presLayoutVars>
      </dgm:prSet>
      <dgm:spPr/>
    </dgm:pt>
    <dgm:pt modelId="{99B29DE2-C6F9-4746-8ACB-73B5DEAB92BF}" type="pres">
      <dgm:prSet presAssocID="{31E502F0-BF66-419A-8523-AF3A3917B486}" presName="circleA" presStyleLbl="node1" presStyleIdx="2" presStyleCnt="7"/>
      <dgm:spPr>
        <a:solidFill>
          <a:srgbClr val="00B050"/>
        </a:solidFill>
      </dgm:spPr>
    </dgm:pt>
    <dgm:pt modelId="{1AF0A67D-A079-4510-9B0F-6FBF51B8BCA9}" type="pres">
      <dgm:prSet presAssocID="{31E502F0-BF66-419A-8523-AF3A3917B486}" presName="spaceA" presStyleCnt="0"/>
      <dgm:spPr/>
    </dgm:pt>
    <dgm:pt modelId="{77171DA3-9FCA-447F-A59C-92A5BC11E125}" type="pres">
      <dgm:prSet presAssocID="{2677AD81-612D-496A-8BC7-DDCB7D76FEF1}" presName="space" presStyleCnt="0"/>
      <dgm:spPr/>
    </dgm:pt>
    <dgm:pt modelId="{CD831DBC-378B-4A22-8CE7-1AE9FAEC4173}" type="pres">
      <dgm:prSet presAssocID="{B1EEF630-2C51-4106-901E-B755BD1BF489}" presName="compositeB" presStyleCnt="0"/>
      <dgm:spPr/>
    </dgm:pt>
    <dgm:pt modelId="{F8BFA80C-9008-4163-8DE0-CE5B13FC487C}" type="pres">
      <dgm:prSet presAssocID="{B1EEF630-2C51-4106-901E-B755BD1BF489}" presName="textB" presStyleLbl="revTx" presStyleIdx="3" presStyleCnt="7">
        <dgm:presLayoutVars>
          <dgm:bulletEnabled val="1"/>
        </dgm:presLayoutVars>
      </dgm:prSet>
      <dgm:spPr/>
    </dgm:pt>
    <dgm:pt modelId="{26EC30E4-D397-4B63-A66A-F8A90F6B7EA8}" type="pres">
      <dgm:prSet presAssocID="{B1EEF630-2C51-4106-901E-B755BD1BF489}" presName="circleB" presStyleLbl="node1" presStyleIdx="3" presStyleCnt="7"/>
      <dgm:spPr>
        <a:solidFill>
          <a:srgbClr val="00B050"/>
        </a:solidFill>
      </dgm:spPr>
    </dgm:pt>
    <dgm:pt modelId="{571E97B3-85C6-44BF-917E-A8FF02F406D1}" type="pres">
      <dgm:prSet presAssocID="{B1EEF630-2C51-4106-901E-B755BD1BF489}" presName="spaceB" presStyleCnt="0"/>
      <dgm:spPr/>
    </dgm:pt>
    <dgm:pt modelId="{F78E5A1C-89E9-4E47-BF5A-98E1248F369C}" type="pres">
      <dgm:prSet presAssocID="{227BC736-DBF2-4D9E-A794-AAB9382C17DB}" presName="space" presStyleCnt="0"/>
      <dgm:spPr/>
    </dgm:pt>
    <dgm:pt modelId="{AC3B4314-1B52-4B40-BF07-40FC1049B548}" type="pres">
      <dgm:prSet presAssocID="{B2D57B82-ED1E-462B-995A-BC061DD1296F}" presName="compositeA" presStyleCnt="0"/>
      <dgm:spPr/>
    </dgm:pt>
    <dgm:pt modelId="{930D6EC5-20EC-49F4-B1D9-683571D803DA}" type="pres">
      <dgm:prSet presAssocID="{B2D57B82-ED1E-462B-995A-BC061DD1296F}" presName="textA" presStyleLbl="revTx" presStyleIdx="4" presStyleCnt="7">
        <dgm:presLayoutVars>
          <dgm:bulletEnabled val="1"/>
        </dgm:presLayoutVars>
      </dgm:prSet>
      <dgm:spPr/>
    </dgm:pt>
    <dgm:pt modelId="{1B1EBB5B-2145-4018-B0F3-AAC4373A99F3}" type="pres">
      <dgm:prSet presAssocID="{B2D57B82-ED1E-462B-995A-BC061DD1296F}" presName="circleA" presStyleLbl="node1" presStyleIdx="4" presStyleCnt="7"/>
      <dgm:spPr>
        <a:solidFill>
          <a:srgbClr val="00B050"/>
        </a:solidFill>
      </dgm:spPr>
    </dgm:pt>
    <dgm:pt modelId="{511D6296-4FD5-49A5-B0F2-97D8CDCAC5D1}" type="pres">
      <dgm:prSet presAssocID="{B2D57B82-ED1E-462B-995A-BC061DD1296F}" presName="spaceA" presStyleCnt="0"/>
      <dgm:spPr/>
    </dgm:pt>
    <dgm:pt modelId="{4377257E-A298-4FC1-A719-EA6D521CE34C}" type="pres">
      <dgm:prSet presAssocID="{9EBB4805-2B90-4B9E-9765-19299A5CB958}" presName="space" presStyleCnt="0"/>
      <dgm:spPr/>
    </dgm:pt>
    <dgm:pt modelId="{BCD10DCC-433D-42B5-97E0-9A2B6AB65E41}" type="pres">
      <dgm:prSet presAssocID="{29031FB2-1520-422A-BA3D-5DDDF4D13B81}" presName="compositeB" presStyleCnt="0"/>
      <dgm:spPr/>
    </dgm:pt>
    <dgm:pt modelId="{60642792-69B6-4BE1-AE5D-8E3E5ABEB12D}" type="pres">
      <dgm:prSet presAssocID="{29031FB2-1520-422A-BA3D-5DDDF4D13B81}" presName="textB" presStyleLbl="revTx" presStyleIdx="5" presStyleCnt="7">
        <dgm:presLayoutVars>
          <dgm:bulletEnabled val="1"/>
        </dgm:presLayoutVars>
      </dgm:prSet>
      <dgm:spPr/>
    </dgm:pt>
    <dgm:pt modelId="{961435B5-ECB5-40DA-B2DD-0254B3D9EB7A}" type="pres">
      <dgm:prSet presAssocID="{29031FB2-1520-422A-BA3D-5DDDF4D13B81}" presName="circleB" presStyleLbl="node1" presStyleIdx="5" presStyleCnt="7"/>
      <dgm:spPr>
        <a:solidFill>
          <a:srgbClr val="E909BE"/>
        </a:solidFill>
      </dgm:spPr>
    </dgm:pt>
    <dgm:pt modelId="{4A6EA319-0687-42A2-BD86-3C6B9F97430A}" type="pres">
      <dgm:prSet presAssocID="{29031FB2-1520-422A-BA3D-5DDDF4D13B81}" presName="spaceB" presStyleCnt="0"/>
      <dgm:spPr/>
    </dgm:pt>
    <dgm:pt modelId="{FD64A16D-3155-4D8B-BF28-DD38A4D66C90}" type="pres">
      <dgm:prSet presAssocID="{DD4C12C3-1737-41AF-8AC9-4213B5038935}" presName="space" presStyleCnt="0"/>
      <dgm:spPr/>
    </dgm:pt>
    <dgm:pt modelId="{AFB87790-B5DA-4A9F-B275-00B50DFBE9A5}" type="pres">
      <dgm:prSet presAssocID="{1C068BDF-E5A3-4AA8-8EF1-119A7B547B51}" presName="compositeA" presStyleCnt="0"/>
      <dgm:spPr/>
    </dgm:pt>
    <dgm:pt modelId="{6357B45E-0D52-4A3B-9311-965DADC91DCE}" type="pres">
      <dgm:prSet presAssocID="{1C068BDF-E5A3-4AA8-8EF1-119A7B547B51}" presName="textA" presStyleLbl="revTx" presStyleIdx="6" presStyleCnt="7">
        <dgm:presLayoutVars>
          <dgm:bulletEnabled val="1"/>
        </dgm:presLayoutVars>
      </dgm:prSet>
      <dgm:spPr/>
    </dgm:pt>
    <dgm:pt modelId="{C6626B17-CC23-414C-8F9A-83B3C75091D4}" type="pres">
      <dgm:prSet presAssocID="{1C068BDF-E5A3-4AA8-8EF1-119A7B547B51}" presName="circleA" presStyleLbl="node1" presStyleIdx="6" presStyleCnt="7"/>
      <dgm:spPr>
        <a:solidFill>
          <a:srgbClr val="E909BE"/>
        </a:solidFill>
      </dgm:spPr>
    </dgm:pt>
    <dgm:pt modelId="{3D5BDE36-2CD1-4D39-92BB-404DBFC66052}" type="pres">
      <dgm:prSet presAssocID="{1C068BDF-E5A3-4AA8-8EF1-119A7B547B51}" presName="spaceA" presStyleCnt="0"/>
      <dgm:spPr/>
    </dgm:pt>
  </dgm:ptLst>
  <dgm:cxnLst>
    <dgm:cxn modelId="{17A4F510-3ACD-4C86-B713-77A2D1476AB5}" srcId="{AAFDBA26-D056-44A6-A07D-B84E9F029131}" destId="{B1EEF630-2C51-4106-901E-B755BD1BF489}" srcOrd="3" destOrd="0" parTransId="{4583A055-1502-4DC5-92FA-AB57BEE8A1FF}" sibTransId="{227BC736-DBF2-4D9E-A794-AAB9382C17DB}"/>
    <dgm:cxn modelId="{BBEFC113-1E4F-465D-8BCA-23B6E85EBB41}" type="presOf" srcId="{1C068BDF-E5A3-4AA8-8EF1-119A7B547B51}" destId="{6357B45E-0D52-4A3B-9311-965DADC91DCE}" srcOrd="0" destOrd="0" presId="urn:microsoft.com/office/officeart/2005/8/layout/hProcess11"/>
    <dgm:cxn modelId="{67DB9C15-F7BF-48CC-8292-D8AACA30C30E}" type="presOf" srcId="{AAFDBA26-D056-44A6-A07D-B84E9F029131}" destId="{9CED6BED-33B5-418A-9215-F0BBFB06DA90}" srcOrd="0" destOrd="0" presId="urn:microsoft.com/office/officeart/2005/8/layout/hProcess11"/>
    <dgm:cxn modelId="{CFB96524-5A7F-4E6E-A434-7A0AD9DF01F1}" type="presOf" srcId="{B1EEF630-2C51-4106-901E-B755BD1BF489}" destId="{F8BFA80C-9008-4163-8DE0-CE5B13FC487C}" srcOrd="0" destOrd="0" presId="urn:microsoft.com/office/officeart/2005/8/layout/hProcess11"/>
    <dgm:cxn modelId="{96C72B45-C7DB-4622-A919-EFC251426922}" srcId="{AAFDBA26-D056-44A6-A07D-B84E9F029131}" destId="{29031FB2-1520-422A-BA3D-5DDDF4D13B81}" srcOrd="5" destOrd="0" parTransId="{93399BCB-FC26-443F-8C3E-B193BC87D25A}" sibTransId="{DD4C12C3-1737-41AF-8AC9-4213B5038935}"/>
    <dgm:cxn modelId="{20924049-13AD-4F46-9DAC-B6D8DBAEE07E}" type="presOf" srcId="{31E502F0-BF66-419A-8523-AF3A3917B486}" destId="{DA923631-E371-4AA7-9ACF-A7EF5C79D91E}" srcOrd="0" destOrd="0" presId="urn:microsoft.com/office/officeart/2005/8/layout/hProcess11"/>
    <dgm:cxn modelId="{C425E749-A699-4784-8922-8392ECE2E9B9}" srcId="{AAFDBA26-D056-44A6-A07D-B84E9F029131}" destId="{31E502F0-BF66-419A-8523-AF3A3917B486}" srcOrd="2" destOrd="0" parTransId="{5E2000CE-0C4A-451C-8A36-CF2AC859AAAB}" sibTransId="{2677AD81-612D-496A-8BC7-DDCB7D76FEF1}"/>
    <dgm:cxn modelId="{8A5F484B-0B05-40E6-B84E-4BCF70B79A70}" type="presOf" srcId="{B2D57B82-ED1E-462B-995A-BC061DD1296F}" destId="{930D6EC5-20EC-49F4-B1D9-683571D803DA}" srcOrd="0" destOrd="0" presId="urn:microsoft.com/office/officeart/2005/8/layout/hProcess11"/>
    <dgm:cxn modelId="{EB93125A-A4B1-4E02-92F9-F3707762BCA9}" type="presOf" srcId="{29031FB2-1520-422A-BA3D-5DDDF4D13B81}" destId="{60642792-69B6-4BE1-AE5D-8E3E5ABEB12D}" srcOrd="0" destOrd="0" presId="urn:microsoft.com/office/officeart/2005/8/layout/hProcess11"/>
    <dgm:cxn modelId="{C479EF8A-DCD8-4AFA-B220-56A007FD2F04}" type="presOf" srcId="{F81E57CA-82BF-4450-9C4A-D7C05AA86D2C}" destId="{2AAD55E1-77A2-4DAD-B19E-7F4EE02A5A29}" srcOrd="0" destOrd="0" presId="urn:microsoft.com/office/officeart/2005/8/layout/hProcess11"/>
    <dgm:cxn modelId="{A453E490-1101-4D91-8B52-DF1F0735AB72}" srcId="{AAFDBA26-D056-44A6-A07D-B84E9F029131}" destId="{1C068BDF-E5A3-4AA8-8EF1-119A7B547B51}" srcOrd="6" destOrd="0" parTransId="{AA893C45-ED10-435A-9C09-67436FE96778}" sibTransId="{732258BC-BD15-4520-935C-1304226D9B41}"/>
    <dgm:cxn modelId="{383265B3-088D-45EE-8C01-D1A02A8F8995}" type="presOf" srcId="{FD208429-1393-4A4B-903C-9C1582BA69DE}" destId="{43E75EC0-E3EA-4981-9271-66FB5C9F107E}" srcOrd="0" destOrd="0" presId="urn:microsoft.com/office/officeart/2005/8/layout/hProcess11"/>
    <dgm:cxn modelId="{5BE0ADB3-78DF-4A1C-8DD7-BFF5CEA5209E}" srcId="{AAFDBA26-D056-44A6-A07D-B84E9F029131}" destId="{F81E57CA-82BF-4450-9C4A-D7C05AA86D2C}" srcOrd="1" destOrd="0" parTransId="{88B0757A-F0FB-409B-A745-B7758526F91C}" sibTransId="{3A2034D5-29C2-4BC6-A9B2-4961EB5E174A}"/>
    <dgm:cxn modelId="{FAB156EB-7AEC-4DE3-A1BF-1B458C7E93C3}" srcId="{AAFDBA26-D056-44A6-A07D-B84E9F029131}" destId="{FD208429-1393-4A4B-903C-9C1582BA69DE}" srcOrd="0" destOrd="0" parTransId="{AC6C65D9-2017-4CEC-95DC-1F3F72B58057}" sibTransId="{07D2485E-3447-4F05-9454-A2A828959D3E}"/>
    <dgm:cxn modelId="{D4DEA2EE-B308-4233-AE4D-C6918B196066}" srcId="{AAFDBA26-D056-44A6-A07D-B84E9F029131}" destId="{B2D57B82-ED1E-462B-995A-BC061DD1296F}" srcOrd="4" destOrd="0" parTransId="{25668235-7799-476B-87A9-733EB93E269E}" sibTransId="{9EBB4805-2B90-4B9E-9765-19299A5CB958}"/>
    <dgm:cxn modelId="{4B0F46D3-C11A-4E5B-8994-49E09B42A545}" type="presParOf" srcId="{9CED6BED-33B5-418A-9215-F0BBFB06DA90}" destId="{3E81115F-6F87-48FC-AC52-DA6D1F925103}" srcOrd="0" destOrd="0" presId="urn:microsoft.com/office/officeart/2005/8/layout/hProcess11"/>
    <dgm:cxn modelId="{2631E1C0-E313-4F60-A0AE-C2A0E6EB77B9}" type="presParOf" srcId="{9CED6BED-33B5-418A-9215-F0BBFB06DA90}" destId="{88907167-D156-434F-A212-FA12BCAC9F79}" srcOrd="1" destOrd="0" presId="urn:microsoft.com/office/officeart/2005/8/layout/hProcess11"/>
    <dgm:cxn modelId="{018FD7A9-1445-428F-A051-6A0061A0D605}" type="presParOf" srcId="{88907167-D156-434F-A212-FA12BCAC9F79}" destId="{6CE49CDF-CFF6-446E-9ED3-61F9869E8565}" srcOrd="0" destOrd="0" presId="urn:microsoft.com/office/officeart/2005/8/layout/hProcess11"/>
    <dgm:cxn modelId="{715DA5FE-001D-44B7-A2E1-588B0F0D1CA8}" type="presParOf" srcId="{6CE49CDF-CFF6-446E-9ED3-61F9869E8565}" destId="{43E75EC0-E3EA-4981-9271-66FB5C9F107E}" srcOrd="0" destOrd="0" presId="urn:microsoft.com/office/officeart/2005/8/layout/hProcess11"/>
    <dgm:cxn modelId="{427426A5-B5B0-4530-A541-84CDACB45E10}" type="presParOf" srcId="{6CE49CDF-CFF6-446E-9ED3-61F9869E8565}" destId="{B55A1B3D-100D-42F8-853F-5D9BE0D7E670}" srcOrd="1" destOrd="0" presId="urn:microsoft.com/office/officeart/2005/8/layout/hProcess11"/>
    <dgm:cxn modelId="{325EF550-B774-49EB-8792-E056824DF723}" type="presParOf" srcId="{6CE49CDF-CFF6-446E-9ED3-61F9869E8565}" destId="{326FFC79-83C3-4643-B45E-B7C0117A152A}" srcOrd="2" destOrd="0" presId="urn:microsoft.com/office/officeart/2005/8/layout/hProcess11"/>
    <dgm:cxn modelId="{E947B999-1ECF-459D-9ADB-DA72BA74F602}" type="presParOf" srcId="{88907167-D156-434F-A212-FA12BCAC9F79}" destId="{5AB8D943-AD58-49E6-B7C3-CD15143DF469}" srcOrd="1" destOrd="0" presId="urn:microsoft.com/office/officeart/2005/8/layout/hProcess11"/>
    <dgm:cxn modelId="{01B6E4CE-9369-446D-BE5B-FD7367A50720}" type="presParOf" srcId="{88907167-D156-434F-A212-FA12BCAC9F79}" destId="{E9CFA49A-78BA-489D-AFEC-251FB917D714}" srcOrd="2" destOrd="0" presId="urn:microsoft.com/office/officeart/2005/8/layout/hProcess11"/>
    <dgm:cxn modelId="{9122242A-F38C-46D1-AD22-122C2B836E1E}" type="presParOf" srcId="{E9CFA49A-78BA-489D-AFEC-251FB917D714}" destId="{2AAD55E1-77A2-4DAD-B19E-7F4EE02A5A29}" srcOrd="0" destOrd="0" presId="urn:microsoft.com/office/officeart/2005/8/layout/hProcess11"/>
    <dgm:cxn modelId="{24992C43-33F3-48E1-8E84-2A679E11108A}" type="presParOf" srcId="{E9CFA49A-78BA-489D-AFEC-251FB917D714}" destId="{8AB0BD67-C204-4E2B-B2D1-8F41318428B0}" srcOrd="1" destOrd="0" presId="urn:microsoft.com/office/officeart/2005/8/layout/hProcess11"/>
    <dgm:cxn modelId="{D5DB6E89-9ACE-4166-A82C-52AD593706DA}" type="presParOf" srcId="{E9CFA49A-78BA-489D-AFEC-251FB917D714}" destId="{D0F2D0C2-9FFB-499B-89E4-1F732B08AE3E}" srcOrd="2" destOrd="0" presId="urn:microsoft.com/office/officeart/2005/8/layout/hProcess11"/>
    <dgm:cxn modelId="{E816535F-F6F1-4A50-ACF9-676D55CCFEC8}" type="presParOf" srcId="{88907167-D156-434F-A212-FA12BCAC9F79}" destId="{D5A3675C-B350-4221-8CFB-7BAA28BC793D}" srcOrd="3" destOrd="0" presId="urn:microsoft.com/office/officeart/2005/8/layout/hProcess11"/>
    <dgm:cxn modelId="{C44399D9-7B5B-4589-A5B1-7CB0EA921ED4}" type="presParOf" srcId="{88907167-D156-434F-A212-FA12BCAC9F79}" destId="{338DEC37-B5B7-44C1-BE8D-4037AF6D02AE}" srcOrd="4" destOrd="0" presId="urn:microsoft.com/office/officeart/2005/8/layout/hProcess11"/>
    <dgm:cxn modelId="{EB9DA251-0972-4F8F-9D84-05B7C883375F}" type="presParOf" srcId="{338DEC37-B5B7-44C1-BE8D-4037AF6D02AE}" destId="{DA923631-E371-4AA7-9ACF-A7EF5C79D91E}" srcOrd="0" destOrd="0" presId="urn:microsoft.com/office/officeart/2005/8/layout/hProcess11"/>
    <dgm:cxn modelId="{FD69BD60-DA26-42BF-8BA6-6346A3643A94}" type="presParOf" srcId="{338DEC37-B5B7-44C1-BE8D-4037AF6D02AE}" destId="{99B29DE2-C6F9-4746-8ACB-73B5DEAB92BF}" srcOrd="1" destOrd="0" presId="urn:microsoft.com/office/officeart/2005/8/layout/hProcess11"/>
    <dgm:cxn modelId="{FDF98636-BE0D-48A8-BA26-50C5DE902D4C}" type="presParOf" srcId="{338DEC37-B5B7-44C1-BE8D-4037AF6D02AE}" destId="{1AF0A67D-A079-4510-9B0F-6FBF51B8BCA9}" srcOrd="2" destOrd="0" presId="urn:microsoft.com/office/officeart/2005/8/layout/hProcess11"/>
    <dgm:cxn modelId="{65B08433-A4F3-4A81-B214-865AD033EFB1}" type="presParOf" srcId="{88907167-D156-434F-A212-FA12BCAC9F79}" destId="{77171DA3-9FCA-447F-A59C-92A5BC11E125}" srcOrd="5" destOrd="0" presId="urn:microsoft.com/office/officeart/2005/8/layout/hProcess11"/>
    <dgm:cxn modelId="{1B92CBD0-4581-426D-A079-E1ED91808BA4}" type="presParOf" srcId="{88907167-D156-434F-A212-FA12BCAC9F79}" destId="{CD831DBC-378B-4A22-8CE7-1AE9FAEC4173}" srcOrd="6" destOrd="0" presId="urn:microsoft.com/office/officeart/2005/8/layout/hProcess11"/>
    <dgm:cxn modelId="{24A8AC29-5777-4AA2-B7C9-D4AB52E54B31}" type="presParOf" srcId="{CD831DBC-378B-4A22-8CE7-1AE9FAEC4173}" destId="{F8BFA80C-9008-4163-8DE0-CE5B13FC487C}" srcOrd="0" destOrd="0" presId="urn:microsoft.com/office/officeart/2005/8/layout/hProcess11"/>
    <dgm:cxn modelId="{33AD46C8-79A8-41E0-A1AB-F699A711B5DC}" type="presParOf" srcId="{CD831DBC-378B-4A22-8CE7-1AE9FAEC4173}" destId="{26EC30E4-D397-4B63-A66A-F8A90F6B7EA8}" srcOrd="1" destOrd="0" presId="urn:microsoft.com/office/officeart/2005/8/layout/hProcess11"/>
    <dgm:cxn modelId="{333E9C97-FE44-4269-9C59-C17B8B19EBE8}" type="presParOf" srcId="{CD831DBC-378B-4A22-8CE7-1AE9FAEC4173}" destId="{571E97B3-85C6-44BF-917E-A8FF02F406D1}" srcOrd="2" destOrd="0" presId="urn:microsoft.com/office/officeart/2005/8/layout/hProcess11"/>
    <dgm:cxn modelId="{A3AE6D4D-4879-4C02-86F2-26C30526ED1E}" type="presParOf" srcId="{88907167-D156-434F-A212-FA12BCAC9F79}" destId="{F78E5A1C-89E9-4E47-BF5A-98E1248F369C}" srcOrd="7" destOrd="0" presId="urn:microsoft.com/office/officeart/2005/8/layout/hProcess11"/>
    <dgm:cxn modelId="{A6D2B9EC-FE7C-4AA9-99A7-85E9059477CF}" type="presParOf" srcId="{88907167-D156-434F-A212-FA12BCAC9F79}" destId="{AC3B4314-1B52-4B40-BF07-40FC1049B548}" srcOrd="8" destOrd="0" presId="urn:microsoft.com/office/officeart/2005/8/layout/hProcess11"/>
    <dgm:cxn modelId="{A70EF4A3-2548-4996-8CB9-9E56A441DC5D}" type="presParOf" srcId="{AC3B4314-1B52-4B40-BF07-40FC1049B548}" destId="{930D6EC5-20EC-49F4-B1D9-683571D803DA}" srcOrd="0" destOrd="0" presId="urn:microsoft.com/office/officeart/2005/8/layout/hProcess11"/>
    <dgm:cxn modelId="{CB651219-BA9E-4181-A221-064E63AFE32A}" type="presParOf" srcId="{AC3B4314-1B52-4B40-BF07-40FC1049B548}" destId="{1B1EBB5B-2145-4018-B0F3-AAC4373A99F3}" srcOrd="1" destOrd="0" presId="urn:microsoft.com/office/officeart/2005/8/layout/hProcess11"/>
    <dgm:cxn modelId="{EF35D046-3658-421F-A694-3609F74E5FA1}" type="presParOf" srcId="{AC3B4314-1B52-4B40-BF07-40FC1049B548}" destId="{511D6296-4FD5-49A5-B0F2-97D8CDCAC5D1}" srcOrd="2" destOrd="0" presId="urn:microsoft.com/office/officeart/2005/8/layout/hProcess11"/>
    <dgm:cxn modelId="{D7B05E33-6DC8-4D51-B28B-42C7DE8E60F7}" type="presParOf" srcId="{88907167-D156-434F-A212-FA12BCAC9F79}" destId="{4377257E-A298-4FC1-A719-EA6D521CE34C}" srcOrd="9" destOrd="0" presId="urn:microsoft.com/office/officeart/2005/8/layout/hProcess11"/>
    <dgm:cxn modelId="{BA2EDD0F-C3AB-4BF2-B372-55792AAB6A04}" type="presParOf" srcId="{88907167-D156-434F-A212-FA12BCAC9F79}" destId="{BCD10DCC-433D-42B5-97E0-9A2B6AB65E41}" srcOrd="10" destOrd="0" presId="urn:microsoft.com/office/officeart/2005/8/layout/hProcess11"/>
    <dgm:cxn modelId="{F5BF95DE-88BE-4184-A734-CF8D19E6CAA2}" type="presParOf" srcId="{BCD10DCC-433D-42B5-97E0-9A2B6AB65E41}" destId="{60642792-69B6-4BE1-AE5D-8E3E5ABEB12D}" srcOrd="0" destOrd="0" presId="urn:microsoft.com/office/officeart/2005/8/layout/hProcess11"/>
    <dgm:cxn modelId="{BF5BA3C9-F6EA-4E75-8A6D-F33239FE7EB4}" type="presParOf" srcId="{BCD10DCC-433D-42B5-97E0-9A2B6AB65E41}" destId="{961435B5-ECB5-40DA-B2DD-0254B3D9EB7A}" srcOrd="1" destOrd="0" presId="urn:microsoft.com/office/officeart/2005/8/layout/hProcess11"/>
    <dgm:cxn modelId="{4CE12CF5-08DF-4647-937F-4CF86564FE2B}" type="presParOf" srcId="{BCD10DCC-433D-42B5-97E0-9A2B6AB65E41}" destId="{4A6EA319-0687-42A2-BD86-3C6B9F97430A}" srcOrd="2" destOrd="0" presId="urn:microsoft.com/office/officeart/2005/8/layout/hProcess11"/>
    <dgm:cxn modelId="{7E0ECEB0-6606-46D6-8A61-A9B37FC0A5A3}" type="presParOf" srcId="{88907167-D156-434F-A212-FA12BCAC9F79}" destId="{FD64A16D-3155-4D8B-BF28-DD38A4D66C90}" srcOrd="11" destOrd="0" presId="urn:microsoft.com/office/officeart/2005/8/layout/hProcess11"/>
    <dgm:cxn modelId="{E40618EF-368D-4738-B8A3-58AD48666D5A}" type="presParOf" srcId="{88907167-D156-434F-A212-FA12BCAC9F79}" destId="{AFB87790-B5DA-4A9F-B275-00B50DFBE9A5}" srcOrd="12" destOrd="0" presId="urn:microsoft.com/office/officeart/2005/8/layout/hProcess11"/>
    <dgm:cxn modelId="{6A48E3DF-B478-45B3-97F7-F2526F48D946}" type="presParOf" srcId="{AFB87790-B5DA-4A9F-B275-00B50DFBE9A5}" destId="{6357B45E-0D52-4A3B-9311-965DADC91DCE}" srcOrd="0" destOrd="0" presId="urn:microsoft.com/office/officeart/2005/8/layout/hProcess11"/>
    <dgm:cxn modelId="{76F1B60C-EA02-4747-A672-0CC48A0BC117}" type="presParOf" srcId="{AFB87790-B5DA-4A9F-B275-00B50DFBE9A5}" destId="{C6626B17-CC23-414C-8F9A-83B3C75091D4}" srcOrd="1" destOrd="0" presId="urn:microsoft.com/office/officeart/2005/8/layout/hProcess11"/>
    <dgm:cxn modelId="{9DE340FC-AA56-4A2F-837B-4EE9EB56C269}" type="presParOf" srcId="{AFB87790-B5DA-4A9F-B275-00B50DFBE9A5}" destId="{3D5BDE36-2CD1-4D39-92BB-404DBFC6605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81115F-6F87-48FC-AC52-DA6D1F925103}">
      <dsp:nvSpPr>
        <dsp:cNvPr id="0" name=""/>
        <dsp:cNvSpPr/>
      </dsp:nvSpPr>
      <dsp:spPr>
        <a:xfrm>
          <a:off x="0" y="1586774"/>
          <a:ext cx="11513975" cy="211569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E75EC0-E3EA-4981-9271-66FB5C9F107E}">
      <dsp:nvSpPr>
        <dsp:cNvPr id="0" name=""/>
        <dsp:cNvSpPr/>
      </dsp:nvSpPr>
      <dsp:spPr>
        <a:xfrm>
          <a:off x="885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Basic CAD Design</a:t>
          </a:r>
        </a:p>
      </dsp:txBody>
      <dsp:txXfrm>
        <a:off x="885" y="0"/>
        <a:ext cx="1419288" cy="2115699"/>
      </dsp:txXfrm>
    </dsp:sp>
    <dsp:sp modelId="{B55A1B3D-100D-42F8-853F-5D9BE0D7E670}">
      <dsp:nvSpPr>
        <dsp:cNvPr id="0" name=""/>
        <dsp:cNvSpPr/>
      </dsp:nvSpPr>
      <dsp:spPr>
        <a:xfrm>
          <a:off x="446067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AD55E1-77A2-4DAD-B19E-7F4EE02A5A29}">
      <dsp:nvSpPr>
        <dsp:cNvPr id="0" name=""/>
        <dsp:cNvSpPr/>
      </dsp:nvSpPr>
      <dsp:spPr>
        <a:xfrm>
          <a:off x="1491138" y="3173548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Prototype Chamber</a:t>
          </a:r>
        </a:p>
      </dsp:txBody>
      <dsp:txXfrm>
        <a:off x="1491138" y="3173548"/>
        <a:ext cx="1419288" cy="2115699"/>
      </dsp:txXfrm>
    </dsp:sp>
    <dsp:sp modelId="{8AB0BD67-C204-4E2B-B2D1-8F41318428B0}">
      <dsp:nvSpPr>
        <dsp:cNvPr id="0" name=""/>
        <dsp:cNvSpPr/>
      </dsp:nvSpPr>
      <dsp:spPr>
        <a:xfrm>
          <a:off x="1936320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923631-E371-4AA7-9ACF-A7EF5C79D91E}">
      <dsp:nvSpPr>
        <dsp:cNvPr id="0" name=""/>
        <dsp:cNvSpPr/>
      </dsp:nvSpPr>
      <dsp:spPr>
        <a:xfrm>
          <a:off x="2981391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Identify new pump system</a:t>
          </a:r>
        </a:p>
      </dsp:txBody>
      <dsp:txXfrm>
        <a:off x="2981391" y="0"/>
        <a:ext cx="1419288" cy="2115699"/>
      </dsp:txXfrm>
    </dsp:sp>
    <dsp:sp modelId="{99B29DE2-C6F9-4746-8ACB-73B5DEAB92BF}">
      <dsp:nvSpPr>
        <dsp:cNvPr id="0" name=""/>
        <dsp:cNvSpPr/>
      </dsp:nvSpPr>
      <dsp:spPr>
        <a:xfrm>
          <a:off x="3426573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BFA80C-9008-4163-8DE0-CE5B13FC487C}">
      <dsp:nvSpPr>
        <dsp:cNvPr id="0" name=""/>
        <dsp:cNvSpPr/>
      </dsp:nvSpPr>
      <dsp:spPr>
        <a:xfrm>
          <a:off x="4471644" y="3173548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Design new PCB to interface Arduino with new System</a:t>
          </a:r>
        </a:p>
      </dsp:txBody>
      <dsp:txXfrm>
        <a:off x="4471644" y="3173548"/>
        <a:ext cx="1419288" cy="2115699"/>
      </dsp:txXfrm>
    </dsp:sp>
    <dsp:sp modelId="{26EC30E4-D397-4B63-A66A-F8A90F6B7EA8}">
      <dsp:nvSpPr>
        <dsp:cNvPr id="0" name=""/>
        <dsp:cNvSpPr/>
      </dsp:nvSpPr>
      <dsp:spPr>
        <a:xfrm>
          <a:off x="4916826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D6EC5-20EC-49F4-B1D9-683571D803DA}">
      <dsp:nvSpPr>
        <dsp:cNvPr id="0" name=""/>
        <dsp:cNvSpPr/>
      </dsp:nvSpPr>
      <dsp:spPr>
        <a:xfrm>
          <a:off x="5961897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Build Pump System</a:t>
          </a:r>
        </a:p>
      </dsp:txBody>
      <dsp:txXfrm>
        <a:off x="5961897" y="0"/>
        <a:ext cx="1419288" cy="2115699"/>
      </dsp:txXfrm>
    </dsp:sp>
    <dsp:sp modelId="{1B1EBB5B-2145-4018-B0F3-AAC4373A99F3}">
      <dsp:nvSpPr>
        <dsp:cNvPr id="0" name=""/>
        <dsp:cNvSpPr/>
      </dsp:nvSpPr>
      <dsp:spPr>
        <a:xfrm>
          <a:off x="6407079" y="2380161"/>
          <a:ext cx="528924" cy="528924"/>
        </a:xfrm>
        <a:prstGeom prst="ellipse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642792-69B6-4BE1-AE5D-8E3E5ABEB12D}">
      <dsp:nvSpPr>
        <dsp:cNvPr id="0" name=""/>
        <dsp:cNvSpPr/>
      </dsp:nvSpPr>
      <dsp:spPr>
        <a:xfrm>
          <a:off x="7452150" y="3173548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Finalize Chamber Design and confirm waterproof even in high pH + H2O2 conditions</a:t>
          </a:r>
        </a:p>
      </dsp:txBody>
      <dsp:txXfrm>
        <a:off x="7452150" y="3173548"/>
        <a:ext cx="1419288" cy="2115699"/>
      </dsp:txXfrm>
    </dsp:sp>
    <dsp:sp modelId="{961435B5-ECB5-40DA-B2DD-0254B3D9EB7A}">
      <dsp:nvSpPr>
        <dsp:cNvPr id="0" name=""/>
        <dsp:cNvSpPr/>
      </dsp:nvSpPr>
      <dsp:spPr>
        <a:xfrm>
          <a:off x="7897332" y="2380161"/>
          <a:ext cx="528924" cy="528924"/>
        </a:xfrm>
        <a:prstGeom prst="ellipse">
          <a:avLst/>
        </a:prstGeom>
        <a:solidFill>
          <a:srgbClr val="E909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57B45E-0D52-4A3B-9311-965DADC91DCE}">
      <dsp:nvSpPr>
        <dsp:cNvPr id="0" name=""/>
        <dsp:cNvSpPr/>
      </dsp:nvSpPr>
      <dsp:spPr>
        <a:xfrm>
          <a:off x="8942403" y="0"/>
          <a:ext cx="1419288" cy="21156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Tweak Arduino Code to run new system</a:t>
          </a:r>
        </a:p>
      </dsp:txBody>
      <dsp:txXfrm>
        <a:off x="8942403" y="0"/>
        <a:ext cx="1419288" cy="2115699"/>
      </dsp:txXfrm>
    </dsp:sp>
    <dsp:sp modelId="{C6626B17-CC23-414C-8F9A-83B3C75091D4}">
      <dsp:nvSpPr>
        <dsp:cNvPr id="0" name=""/>
        <dsp:cNvSpPr/>
      </dsp:nvSpPr>
      <dsp:spPr>
        <a:xfrm>
          <a:off x="9387585" y="2380161"/>
          <a:ext cx="528924" cy="528924"/>
        </a:xfrm>
        <a:prstGeom prst="ellipse">
          <a:avLst/>
        </a:prstGeom>
        <a:solidFill>
          <a:srgbClr val="E909B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0.11163</cdr:x>
      <cdr:y>0.09643</cdr:y>
    </cdr:from>
    <cdr:to>
      <cdr:x>0.35297</cdr:x>
      <cdr:y>0.18355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888ACD43-C0DF-B70A-7D03-D017C2224942}"/>
            </a:ext>
          </a:extLst>
        </cdr:cNvPr>
        <cdr:cNvSpPr txBox="1"/>
      </cdr:nvSpPr>
      <cdr:spPr>
        <a:xfrm xmlns:a="http://schemas.openxmlformats.org/drawingml/2006/main">
          <a:off x="701392" y="387413"/>
          <a:ext cx="1516452" cy="350012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pH 10,</a:t>
          </a:r>
          <a:r>
            <a:rPr lang="en-US" sz="1800" baseline="0" dirty="0">
              <a:solidFill>
                <a:srgbClr val="FF0000"/>
              </a:solidFill>
            </a:rPr>
            <a:t> </a:t>
          </a:r>
          <a:r>
            <a:rPr lang="en-US" sz="1800" baseline="0" dirty="0">
              <a:solidFill>
                <a:schemeClr val="accent2">
                  <a:lumMod val="75000"/>
                </a:schemeClr>
              </a:solidFill>
            </a:rPr>
            <a:t>0% H2O2</a:t>
          </a:r>
          <a:r>
            <a:rPr lang="en-US" sz="1800" dirty="0">
              <a:solidFill>
                <a:schemeClr val="accent2">
                  <a:lumMod val="75000"/>
                </a:schemeClr>
              </a:solidFill>
            </a:rPr>
            <a:t> </a:t>
          </a:r>
        </a:p>
      </cdr:txBody>
    </cdr:sp>
  </cdr:relSizeAnchor>
  <cdr:relSizeAnchor xmlns:cdr="http://schemas.openxmlformats.org/drawingml/2006/chartDrawing">
    <cdr:from>
      <cdr:x>0.37735</cdr:x>
      <cdr:y>0.23332</cdr:y>
    </cdr:from>
    <cdr:to>
      <cdr:x>0.524</cdr:x>
      <cdr:y>0.29722</cdr:y>
    </cdr:to>
    <cdr:sp macro="" textlink="">
      <cdr:nvSpPr>
        <cdr:cNvPr id="3" name="TextBox 1">
          <a:extLst xmlns:a="http://schemas.openxmlformats.org/drawingml/2006/main">
            <a:ext uri="{FF2B5EF4-FFF2-40B4-BE49-F238E27FC236}">
              <a16:creationId xmlns:a16="http://schemas.microsoft.com/office/drawing/2014/main" id="{B229FB2A-340B-8D5A-794F-7D273C8403E6}"/>
            </a:ext>
          </a:extLst>
        </cdr:cNvPr>
        <cdr:cNvSpPr txBox="1"/>
      </cdr:nvSpPr>
      <cdr:spPr>
        <a:xfrm xmlns:a="http://schemas.openxmlformats.org/drawingml/2006/main">
          <a:off x="2573954" y="1015247"/>
          <a:ext cx="1000308" cy="27805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pH 7.8,</a:t>
          </a:r>
          <a:r>
            <a:rPr lang="en-US" sz="1800" baseline="0" dirty="0">
              <a:solidFill>
                <a:srgbClr val="FF0000"/>
              </a:solidFill>
            </a:rPr>
            <a:t> </a:t>
          </a:r>
          <a:r>
            <a:rPr lang="en-US" sz="1800" baseline="0" dirty="0">
              <a:solidFill>
                <a:schemeClr val="accent2">
                  <a:lumMod val="75000"/>
                </a:schemeClr>
              </a:solidFill>
            </a:rPr>
            <a:t>1% H2O2</a:t>
          </a:r>
          <a:r>
            <a:rPr lang="en-US" sz="1800" dirty="0">
              <a:solidFill>
                <a:schemeClr val="accent2">
                  <a:lumMod val="75000"/>
                </a:schemeClr>
              </a:solidFill>
            </a:rPr>
            <a:t> </a:t>
          </a:r>
        </a:p>
      </cdr:txBody>
    </cdr:sp>
  </cdr:relSizeAnchor>
  <cdr:relSizeAnchor xmlns:cdr="http://schemas.openxmlformats.org/drawingml/2006/chartDrawing">
    <cdr:from>
      <cdr:x>0.63449</cdr:x>
      <cdr:y>0.68954</cdr:y>
    </cdr:from>
    <cdr:to>
      <cdr:x>0.90921</cdr:x>
      <cdr:y>0.77657</cdr:y>
    </cdr:to>
    <cdr:sp macro="" textlink="">
      <cdr:nvSpPr>
        <cdr:cNvPr id="4" name="TextBox 1">
          <a:extLst xmlns:a="http://schemas.openxmlformats.org/drawingml/2006/main">
            <a:ext uri="{FF2B5EF4-FFF2-40B4-BE49-F238E27FC236}">
              <a16:creationId xmlns:a16="http://schemas.microsoft.com/office/drawing/2014/main" id="{515AA66C-7A12-7BA8-F43B-B810E5385B84}"/>
            </a:ext>
          </a:extLst>
        </cdr:cNvPr>
        <cdr:cNvSpPr txBox="1"/>
      </cdr:nvSpPr>
      <cdr:spPr>
        <a:xfrm xmlns:a="http://schemas.openxmlformats.org/drawingml/2006/main">
          <a:off x="3986741" y="2770248"/>
          <a:ext cx="1726162" cy="349649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800" dirty="0">
              <a:solidFill>
                <a:srgbClr val="FF0000"/>
              </a:solidFill>
            </a:rPr>
            <a:t>pH 10,</a:t>
          </a:r>
          <a:r>
            <a:rPr lang="en-US" sz="1800" baseline="0" dirty="0">
              <a:solidFill>
                <a:srgbClr val="FF0000"/>
              </a:solidFill>
            </a:rPr>
            <a:t> </a:t>
          </a:r>
          <a:r>
            <a:rPr lang="en-US" sz="1800" baseline="0" dirty="0">
              <a:solidFill>
                <a:schemeClr val="accent2">
                  <a:lumMod val="75000"/>
                </a:schemeClr>
              </a:solidFill>
            </a:rPr>
            <a:t>1% H2O2</a:t>
          </a:r>
          <a:r>
            <a:rPr lang="en-US" sz="1800" dirty="0">
              <a:solidFill>
                <a:schemeClr val="accent2">
                  <a:lumMod val="75000"/>
                </a:schemeClr>
              </a:solidFill>
            </a:rPr>
            <a:t> </a:t>
          </a:r>
        </a:p>
      </cdr:txBody>
    </cdr:sp>
  </cdr:relSizeAnchor>
  <cdr:relSizeAnchor xmlns:cdr="http://schemas.openxmlformats.org/drawingml/2006/chartDrawing">
    <cdr:from>
      <cdr:x>0.35255</cdr:x>
      <cdr:y>0.67217</cdr:y>
    </cdr:from>
    <cdr:to>
      <cdr:x>0.4757</cdr:x>
      <cdr:y>0.74996</cdr:y>
    </cdr:to>
    <cdr:cxnSp macro="">
      <cdr:nvCxnSpPr>
        <cdr:cNvPr id="6" name="Straight Arrow Connector 5">
          <a:extLst xmlns:a="http://schemas.openxmlformats.org/drawingml/2006/main">
            <a:ext uri="{FF2B5EF4-FFF2-40B4-BE49-F238E27FC236}">
              <a16:creationId xmlns:a16="http://schemas.microsoft.com/office/drawing/2014/main" id="{BB4D204A-8934-D962-BCDD-6281E95FB647}"/>
            </a:ext>
          </a:extLst>
        </cdr:cNvPr>
        <cdr:cNvCxnSpPr/>
      </cdr:nvCxnSpPr>
      <cdr:spPr>
        <a:xfrm xmlns:a="http://schemas.openxmlformats.org/drawingml/2006/main">
          <a:off x="2215202" y="2700449"/>
          <a:ext cx="773789" cy="312524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0.39877</cdr:x>
      <cdr:y>0.12255</cdr:y>
    </cdr:from>
    <cdr:to>
      <cdr:x>0.55808</cdr:x>
      <cdr:y>0.18286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AF90D60A-73EA-2837-305B-698B8C986885}"/>
            </a:ext>
          </a:extLst>
        </cdr:cNvPr>
        <cdr:cNvSpPr txBox="1"/>
      </cdr:nvSpPr>
      <cdr:spPr>
        <a:xfrm xmlns:a="http://schemas.openxmlformats.org/drawingml/2006/main">
          <a:off x="2505586" y="492365"/>
          <a:ext cx="1001007" cy="242288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sz="1400" b="1" dirty="0"/>
            <a:t>H2O2</a:t>
          </a:r>
          <a:r>
            <a:rPr lang="en-US" sz="1400" b="1" baseline="0" dirty="0"/>
            <a:t> added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0.24695</cdr:x>
      <cdr:y>0.59498</cdr:y>
    </cdr:from>
    <cdr:to>
      <cdr:x>0.34008</cdr:x>
      <cdr:y>0.65335</cdr:y>
    </cdr:to>
    <cdr:sp macro="" textlink="">
      <cdr:nvSpPr>
        <cdr:cNvPr id="8" name="TextBox 1">
          <a:extLst xmlns:a="http://schemas.openxmlformats.org/drawingml/2006/main">
            <a:ext uri="{FF2B5EF4-FFF2-40B4-BE49-F238E27FC236}">
              <a16:creationId xmlns:a16="http://schemas.microsoft.com/office/drawing/2014/main" id="{8C1338C6-91B4-1113-7C6C-0D3AB9A4870D}"/>
            </a:ext>
          </a:extLst>
        </cdr:cNvPr>
        <cdr:cNvSpPr txBox="1"/>
      </cdr:nvSpPr>
      <cdr:spPr>
        <a:xfrm xmlns:a="http://schemas.openxmlformats.org/drawingml/2006/main">
          <a:off x="1551665" y="2390332"/>
          <a:ext cx="585169" cy="23450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wrap="none" rtlCol="0"/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en-US" sz="1400" b="1" dirty="0"/>
            <a:t>NaOH</a:t>
          </a:r>
          <a:r>
            <a:rPr lang="en-US" sz="1400" b="1" baseline="0" dirty="0"/>
            <a:t> added</a:t>
          </a:r>
          <a:endParaRPr lang="en-US" sz="1400" b="1" dirty="0"/>
        </a:p>
      </cdr:txBody>
    </cdr:sp>
  </cdr:relSizeAnchor>
  <cdr:relSizeAnchor xmlns:cdr="http://schemas.openxmlformats.org/drawingml/2006/chartDrawing">
    <cdr:from>
      <cdr:x>0.33575</cdr:x>
      <cdr:y>0.16369</cdr:y>
    </cdr:from>
    <cdr:to>
      <cdr:x>0.40217</cdr:x>
      <cdr:y>0.31406</cdr:y>
    </cdr:to>
    <cdr:cxnSp macro="">
      <cdr:nvCxnSpPr>
        <cdr:cNvPr id="9" name="Straight Arrow Connector 8">
          <a:extLst xmlns:a="http://schemas.openxmlformats.org/drawingml/2006/main">
            <a:ext uri="{FF2B5EF4-FFF2-40B4-BE49-F238E27FC236}">
              <a16:creationId xmlns:a16="http://schemas.microsoft.com/office/drawing/2014/main" id="{11EDA6BE-AECF-B651-ACCB-FDAF28B5A674}"/>
            </a:ext>
          </a:extLst>
        </cdr:cNvPr>
        <cdr:cNvCxnSpPr/>
      </cdr:nvCxnSpPr>
      <cdr:spPr>
        <a:xfrm xmlns:a="http://schemas.openxmlformats.org/drawingml/2006/main" flipH="1">
          <a:off x="2290194" y="712257"/>
          <a:ext cx="453006" cy="654342"/>
        </a:xfrm>
        <a:prstGeom xmlns:a="http://schemas.openxmlformats.org/drawingml/2006/main" prst="straightConnector1">
          <a:avLst/>
        </a:prstGeom>
        <a:ln xmlns:a="http://schemas.openxmlformats.org/drawingml/2006/main" w="38100">
          <a:solidFill>
            <a:schemeClr val="tx1"/>
          </a:solidFill>
          <a:tailEnd type="triangle"/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10B7F-85BB-7311-DA8E-5778DF480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B9295A-102E-35FA-3936-AB0508D86A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D8080F-AEA2-E720-2283-31B4AFBC6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621A29-19FB-F6C5-CCAF-60A13BBD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062C1-63B3-88F4-59C0-698A256D1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96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17833-86BF-3033-4840-E58AD63C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5EA608-E885-B08E-2B2F-E91D2BEC9A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EAD05C-DC95-95EA-3496-1DA4E9542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F0E21B-3F5A-A0C1-E963-19F64B419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825251-7536-685C-8316-EAD4D3ABF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035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A43D2BD-7417-9F85-80E6-E50633F5C3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75E754-113D-59A4-A52A-DD8E17405A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0D533-52EF-BD21-4FCA-A577205E6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C92D1-56C2-4F52-2AE3-12A4E1A5A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0EA67-8CCE-3B52-D10A-CE174826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26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AA9BC-700B-E0E3-4497-0F19C3171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8F1CA-C573-147A-B3B5-16CA8B25D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86554-9945-53CB-CE27-1DB4B7D24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94B76-3D05-4E63-6D6A-9673C95AB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CA3393-FC27-9255-E655-FCBDB584C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44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3E789-88B0-83D2-E58A-152D7434E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982E48-8DD1-7320-E2BD-8492312FE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9B1203-2C97-A670-41C1-6666D78FB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B2E2-AB82-4B73-4ED2-C4AE87D03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10C2B-AF7A-5BAC-6C15-D2DCDFD3D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05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3751-A324-577B-D1ED-4AFBB7B6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1EDF8-867D-E1D4-3C0F-A6DE6D2E1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250F95-2E60-EE5D-1493-F6FCFFC48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EA9D13-A45E-ECDA-A783-F804782B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72CCFF-D87F-6BD5-84C6-661B19F27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99AA09-ADE7-FDE9-5F37-A90A2F4C1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386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4F38B-36ED-095C-FB3A-AB9588B8A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0F8FA-76B2-E7EB-74A5-629BA219B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1E96E-B182-27B9-4D3A-F4CE12F4A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1B23AA-8991-C43D-5030-271D7F6CA5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3E4FA-D585-AC5B-8D00-3C777C8B6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6AA534-DC27-1424-152D-7E140560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F437F2-D626-7872-3F09-6E494E05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BDE98-FD6C-A6C0-0FBD-8F3D2FF6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10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67E81-BF7F-24FA-0E82-9D349D2DC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A988B-50A5-637E-AA02-E06CE3A9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AE865F-A364-048E-77E3-67BBEC617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A163F-E7D6-E364-240B-82F8164DA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86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E2EFE7-363F-A0D3-F65E-B8C7D20B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6FADFA-7BAA-9371-DB51-607A34FA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D3C368-5B0C-4830-33F3-501E3FA56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40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E3B87-8A92-13A9-AB1F-674B8DDE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27582-F14A-DA4A-E2DD-D71A0D8416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2CA461-C5EC-7C12-9246-4AC6827B61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B5E209-A5D7-E1BC-E83A-B844D9AF0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FDC78D-3444-23A3-9A72-E32B41F52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457B8-A033-78ED-BA61-4BE00F7D2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54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C48B-9B9B-34C0-CDDF-56A761A12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377F1C-34FD-8450-9E11-520F1760C3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3E8E9-B341-8408-6C33-41172EEA2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3B12CA-F690-D592-0446-59EA89BF5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42D0C0-1001-806A-4E88-06F7D70B5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B71827-A52E-F290-0CCE-5F4779C1F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86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C2666C-CE35-14C1-D55A-070D4116B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AD77A-80B9-4F5C-7C82-E1C3070A9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E17FF-BA6F-BAA8-F5F1-931B841927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6DF41-3EF4-49F7-91F3-120C1CAFADA7}" type="datetimeFigureOut">
              <a:rPr lang="en-US" smtClean="0"/>
              <a:t>7/7/2022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4AE13-7FEF-AE1F-1F5A-9880298544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213F5-E272-D0B1-6512-0CC584879A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F184B-2DAA-4744-906A-380192023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32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102.png"/><Relationship Id="rId3" Type="http://schemas.openxmlformats.org/officeDocument/2006/relationships/image" Target="../media/image6.png"/><Relationship Id="rId7" Type="http://schemas.openxmlformats.org/officeDocument/2006/relationships/image" Target="../media/image93.png"/><Relationship Id="rId12" Type="http://schemas.openxmlformats.org/officeDocument/2006/relationships/image" Target="../media/image101.png"/><Relationship Id="rId2" Type="http://schemas.openxmlformats.org/officeDocument/2006/relationships/image" Target="../media/image90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100.png"/><Relationship Id="rId5" Type="http://schemas.openxmlformats.org/officeDocument/2006/relationships/image" Target="../media/image91.png"/><Relationship Id="rId15" Type="http://schemas.openxmlformats.org/officeDocument/2006/relationships/image" Target="../media/image104.png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openxmlformats.org/officeDocument/2006/relationships/image" Target="../media/image8.png"/><Relationship Id="rId14" Type="http://schemas.openxmlformats.org/officeDocument/2006/relationships/image" Target="../media/image10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03B15-6094-EFE1-21E9-A9BCCAECDF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July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2FCDBB-B548-0C6D-A4AF-D4E440F53E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1085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57520-B030-80C9-8DFE-1D572A179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915" y="147011"/>
            <a:ext cx="6854505" cy="465385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Needs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F773F-8F6B-6D3E-3F50-184E6AD75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03" y="1253331"/>
            <a:ext cx="11678175" cy="4351338"/>
          </a:xfrm>
        </p:spPr>
        <p:txBody>
          <a:bodyPr>
            <a:normAutofit/>
          </a:bodyPr>
          <a:lstStyle/>
          <a:p>
            <a:r>
              <a:rPr lang="en-US" sz="2000" b="1" dirty="0"/>
              <a:t>Auto Focus </a:t>
            </a:r>
            <a:r>
              <a:rPr lang="en-US" sz="2000" dirty="0"/>
              <a:t>– Brenner Score</a:t>
            </a:r>
          </a:p>
          <a:p>
            <a:r>
              <a:rPr lang="en-US" sz="2000" b="1" dirty="0"/>
              <a:t>Auto Expose </a:t>
            </a:r>
            <a:r>
              <a:rPr lang="en-US" sz="2000" dirty="0"/>
              <a:t>– Threshold on Histogram</a:t>
            </a:r>
          </a:p>
          <a:p>
            <a:r>
              <a:rPr lang="en-US" sz="2000" b="1" dirty="0"/>
              <a:t>Fluidic delivery </a:t>
            </a:r>
            <a:r>
              <a:rPr lang="en-US" sz="2000" dirty="0"/>
              <a:t>(large and small scales) – Aquarium and micro stepper peristaltic pump for large and small respectively.</a:t>
            </a:r>
          </a:p>
          <a:p>
            <a:r>
              <a:rPr lang="en-US" sz="2000" b="1" dirty="0"/>
              <a:t>Computational control of microscope and robotic systems </a:t>
            </a:r>
            <a:r>
              <a:rPr lang="en-US" sz="2000" dirty="0"/>
              <a:t>– </a:t>
            </a:r>
            <a:r>
              <a:rPr lang="en-US" sz="2000" dirty="0" err="1"/>
              <a:t>Pycromanager</a:t>
            </a:r>
            <a:r>
              <a:rPr lang="en-US" sz="2000" dirty="0"/>
              <a:t> and micromanager</a:t>
            </a:r>
          </a:p>
          <a:p>
            <a:r>
              <a:rPr lang="en-US" sz="2000" b="1" dirty="0"/>
              <a:t>Robotic control system </a:t>
            </a:r>
            <a:r>
              <a:rPr lang="en-US" sz="2000" dirty="0"/>
              <a:t>– Arduino and breakout motor drivers</a:t>
            </a:r>
            <a:endParaRPr lang="en-US" sz="2000" b="1" dirty="0"/>
          </a:p>
          <a:p>
            <a:r>
              <a:rPr lang="en-US" sz="2000" b="1" dirty="0"/>
              <a:t>Auto generation of focused surfaces </a:t>
            </a:r>
            <a:r>
              <a:rPr lang="en-US" sz="2000" dirty="0"/>
              <a:t>- </a:t>
            </a:r>
            <a:r>
              <a:rPr lang="en-US" sz="2000" dirty="0" err="1"/>
              <a:t>micromagellan</a:t>
            </a:r>
            <a:endParaRPr lang="en-US" sz="2000" b="1" dirty="0"/>
          </a:p>
          <a:p>
            <a:r>
              <a:rPr lang="en-US" sz="2000" b="1" dirty="0"/>
              <a:t>Auto acquisitions </a:t>
            </a:r>
            <a:r>
              <a:rPr lang="en-US" sz="2000" dirty="0"/>
              <a:t>- </a:t>
            </a:r>
            <a:r>
              <a:rPr lang="en-US" sz="2000" dirty="0" err="1"/>
              <a:t>micromagellan</a:t>
            </a:r>
            <a:endParaRPr lang="en-US" sz="2000" b="1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042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1E9B-AB07-C7BB-60F7-45F2ED21F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12" y="28343"/>
            <a:ext cx="4656589" cy="75061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New pump system and the “Invisible” coverslip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1E931-CF66-AB66-34E4-776874FC5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137" y="941821"/>
            <a:ext cx="2994869" cy="22663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u="sng" dirty="0"/>
              <a:t>Issues with Original System</a:t>
            </a:r>
          </a:p>
          <a:p>
            <a:pPr marL="457200" indent="-457200">
              <a:buAutoNum type="arabicPeriod"/>
            </a:pPr>
            <a:r>
              <a:rPr lang="en-US" sz="2000" dirty="0"/>
              <a:t>Large stage movement</a:t>
            </a:r>
          </a:p>
          <a:p>
            <a:pPr marL="457200" indent="-457200">
              <a:buAutoNum type="arabicPeriod"/>
            </a:pPr>
            <a:r>
              <a:rPr lang="en-US" sz="2000" dirty="0"/>
              <a:t>150-200uL dead volume</a:t>
            </a:r>
          </a:p>
          <a:p>
            <a:pPr marL="457200" indent="-457200">
              <a:buAutoNum type="arabicPeriod"/>
            </a:pPr>
            <a:r>
              <a:rPr lang="en-US" sz="2000" dirty="0"/>
              <a:t>Incomplete washings</a:t>
            </a:r>
          </a:p>
          <a:p>
            <a:pPr marL="457200" indent="-457200">
              <a:buAutoNum type="arabicPeriod"/>
            </a:pPr>
            <a:r>
              <a:rPr lang="en-US" sz="2000" dirty="0"/>
              <a:t>Diluted stain solution</a:t>
            </a:r>
          </a:p>
          <a:p>
            <a:pPr marL="457200" indent="-457200">
              <a:buAutoNum type="arabicPeriod"/>
            </a:pPr>
            <a:r>
              <a:rPr lang="en-US" sz="2000" dirty="0"/>
              <a:t>Limited room for adding more cycles</a:t>
            </a:r>
          </a:p>
          <a:p>
            <a:pPr marL="457200" indent="-457200">
              <a:buAutoNum type="arabicPeriod"/>
            </a:pPr>
            <a:r>
              <a:rPr lang="en-US" sz="2000" dirty="0"/>
              <a:t>Large space taken up</a:t>
            </a:r>
          </a:p>
          <a:p>
            <a:pPr marL="457200" indent="-457200">
              <a:buAutoNum type="arabicPeriod"/>
            </a:pPr>
            <a:endParaRPr lang="en-US" sz="2000" dirty="0"/>
          </a:p>
          <a:p>
            <a:pPr marL="457200" indent="-457200">
              <a:buAutoNum type="arabicPeriod"/>
            </a:pPr>
            <a:endParaRPr lang="en-US" sz="2000" dirty="0"/>
          </a:p>
          <a:p>
            <a:endParaRPr lang="en-US" sz="2000" b="1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F1D8B-1BAC-C2D4-1CCB-0AB38F5679E1}"/>
              </a:ext>
            </a:extLst>
          </p:cNvPr>
          <p:cNvSpPr txBox="1"/>
          <p:nvPr/>
        </p:nvSpPr>
        <p:spPr>
          <a:xfrm>
            <a:off x="2519128" y="3683469"/>
            <a:ext cx="1358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New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C06154-C8D9-BFEC-6A68-C3FEFFF9D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58" y="4932217"/>
            <a:ext cx="1112196" cy="14248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B790E0-B367-1029-D41F-3EC328A01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1488" y="4121661"/>
            <a:ext cx="2821762" cy="21971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DD939A-F71E-AD0F-0A04-6A3450E8C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4001" y="3985238"/>
            <a:ext cx="2547106" cy="233357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AC310A-1CB5-3B9C-C659-06C3C50DB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6750" y="4009165"/>
            <a:ext cx="3609975" cy="234791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D170E52-A8FC-B2DD-07A5-3FD145F3F04F}"/>
              </a:ext>
            </a:extLst>
          </p:cNvPr>
          <p:cNvSpPr txBox="1"/>
          <p:nvPr/>
        </p:nvSpPr>
        <p:spPr>
          <a:xfrm>
            <a:off x="349912" y="6357078"/>
            <a:ext cx="170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Solution storage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05A5DE-2B4D-A21D-AD9F-38C0A129E386}"/>
              </a:ext>
            </a:extLst>
          </p:cNvPr>
          <p:cNvSpPr txBox="1"/>
          <p:nvPr/>
        </p:nvSpPr>
        <p:spPr>
          <a:xfrm>
            <a:off x="2322723" y="6359424"/>
            <a:ext cx="279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selector (pinch valve)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7083754-E6F6-F138-4EB7-A8989F043BB0}"/>
              </a:ext>
            </a:extLst>
          </p:cNvPr>
          <p:cNvSpPr txBox="1"/>
          <p:nvPr/>
        </p:nvSpPr>
        <p:spPr>
          <a:xfrm>
            <a:off x="5246134" y="6357078"/>
            <a:ext cx="306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Liquid Pump (Peristaltic Pump)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062B9-1761-C9A9-023D-D295D03222D6}"/>
              </a:ext>
            </a:extLst>
          </p:cNvPr>
          <p:cNvSpPr txBox="1"/>
          <p:nvPr/>
        </p:nvSpPr>
        <p:spPr>
          <a:xfrm>
            <a:off x="9243127" y="6357078"/>
            <a:ext cx="197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Invisi</a:t>
            </a:r>
            <a:r>
              <a:rPr lang="en-US" dirty="0"/>
              <a:t>-Slip Chamber</a:t>
            </a:r>
          </a:p>
        </p:txBody>
      </p:sp>
      <p:pic>
        <p:nvPicPr>
          <p:cNvPr id="4" name="20220701_095059">
            <a:hlinkClick r:id="" action="ppaction://media"/>
            <a:extLst>
              <a:ext uri="{FF2B5EF4-FFF2-40B4-BE49-F238E27FC236}">
                <a16:creationId xmlns:a16="http://schemas.microsoft.com/office/drawing/2014/main" id="{E9E92AE6-1575-8C25-50AF-3AC5E08A4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521875" y="107181"/>
            <a:ext cx="2159884" cy="383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37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76A95-57B1-F55E-9480-C332E408A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42614"/>
            <a:ext cx="7659848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Auto-CIF Control Board V 3.0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4DF74-33BB-D7A4-1680-1FF45C52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991" y="1148646"/>
            <a:ext cx="4395787" cy="54331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247EA2D-57A5-EECD-1FB2-DB57FBA5CE36}"/>
              </a:ext>
            </a:extLst>
          </p:cNvPr>
          <p:cNvSpPr/>
          <p:nvPr/>
        </p:nvSpPr>
        <p:spPr>
          <a:xfrm>
            <a:off x="4513277" y="1719743"/>
            <a:ext cx="1753299" cy="4862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D0305F-2FD9-D5D9-871F-9D9948F63234}"/>
              </a:ext>
            </a:extLst>
          </p:cNvPr>
          <p:cNvSpPr txBox="1"/>
          <p:nvPr/>
        </p:nvSpPr>
        <p:spPr>
          <a:xfrm>
            <a:off x="387472" y="2782669"/>
            <a:ext cx="3442452" cy="64633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BNC connectors to modulate pinch valve on-off status via TTL waves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BDCFC1-C036-9E04-3A84-2390FBE9F494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829924" y="3105835"/>
            <a:ext cx="683353" cy="323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84D1B-742A-2024-DBBD-FF17108C50D4}"/>
              </a:ext>
            </a:extLst>
          </p:cNvPr>
          <p:cNvSpPr/>
          <p:nvPr/>
        </p:nvSpPr>
        <p:spPr>
          <a:xfrm>
            <a:off x="7199152" y="1879134"/>
            <a:ext cx="1753299" cy="9035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6CA6D2-A557-C7E7-046C-4B69402370C2}"/>
              </a:ext>
            </a:extLst>
          </p:cNvPr>
          <p:cNvSpPr txBox="1"/>
          <p:nvPr/>
        </p:nvSpPr>
        <p:spPr>
          <a:xfrm>
            <a:off x="8450691" y="336854"/>
            <a:ext cx="3442452" cy="3693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 board voltage modulators/PSU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F350B2A-3BD7-2223-EBAF-DB7839FAFE45}"/>
              </a:ext>
            </a:extLst>
          </p:cNvPr>
          <p:cNvCxnSpPr>
            <a:cxnSpLocks/>
          </p:cNvCxnSpPr>
          <p:nvPr/>
        </p:nvCxnSpPr>
        <p:spPr>
          <a:xfrm flipH="1">
            <a:off x="8875552" y="695700"/>
            <a:ext cx="794508" cy="10911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9E311DBD-7ECD-0013-9DE0-B5980D334BAA}"/>
              </a:ext>
            </a:extLst>
          </p:cNvPr>
          <p:cNvSpPr/>
          <p:nvPr/>
        </p:nvSpPr>
        <p:spPr>
          <a:xfrm>
            <a:off x="8284128" y="2773202"/>
            <a:ext cx="668323" cy="9035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33D1C5-9EED-2476-E891-D0B9A5C149F9}"/>
              </a:ext>
            </a:extLst>
          </p:cNvPr>
          <p:cNvSpPr/>
          <p:nvPr/>
        </p:nvSpPr>
        <p:spPr>
          <a:xfrm>
            <a:off x="6864990" y="2654066"/>
            <a:ext cx="668323" cy="9035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A300B4D-9BC2-C87D-5BEC-3AD098DA2D3B}"/>
              </a:ext>
            </a:extLst>
          </p:cNvPr>
          <p:cNvSpPr txBox="1"/>
          <p:nvPr/>
        </p:nvSpPr>
        <p:spPr>
          <a:xfrm>
            <a:off x="9550865" y="2913178"/>
            <a:ext cx="2509262" cy="64633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Stepper and DC motor drivers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112295-A564-780B-EF13-132655E4680A}"/>
              </a:ext>
            </a:extLst>
          </p:cNvPr>
          <p:cNvCxnSpPr>
            <a:cxnSpLocks/>
          </p:cNvCxnSpPr>
          <p:nvPr/>
        </p:nvCxnSpPr>
        <p:spPr>
          <a:xfrm flipH="1">
            <a:off x="7526847" y="2942933"/>
            <a:ext cx="2024018" cy="385313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9706890-9076-809A-0976-61550FFAA161}"/>
              </a:ext>
            </a:extLst>
          </p:cNvPr>
          <p:cNvCxnSpPr>
            <a:cxnSpLocks/>
          </p:cNvCxnSpPr>
          <p:nvPr/>
        </p:nvCxnSpPr>
        <p:spPr>
          <a:xfrm flipH="1">
            <a:off x="8952451" y="3429000"/>
            <a:ext cx="598414" cy="2975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10162339-65FE-8AE1-2F7E-E532FF2F4550}"/>
              </a:ext>
            </a:extLst>
          </p:cNvPr>
          <p:cNvSpPr/>
          <p:nvPr/>
        </p:nvSpPr>
        <p:spPr>
          <a:xfrm>
            <a:off x="7559179" y="2773202"/>
            <a:ext cx="668323" cy="137095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0DE2681-5C52-59C5-A864-57DED76257FD}"/>
              </a:ext>
            </a:extLst>
          </p:cNvPr>
          <p:cNvCxnSpPr>
            <a:cxnSpLocks/>
          </p:cNvCxnSpPr>
          <p:nvPr/>
        </p:nvCxnSpPr>
        <p:spPr>
          <a:xfrm flipH="1" flipV="1">
            <a:off x="8253368" y="4062050"/>
            <a:ext cx="1416692" cy="154744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29BD4361-4712-CCB7-256E-34866D278013}"/>
              </a:ext>
            </a:extLst>
          </p:cNvPr>
          <p:cNvSpPr txBox="1"/>
          <p:nvPr/>
        </p:nvSpPr>
        <p:spPr>
          <a:xfrm>
            <a:off x="9682738" y="3993847"/>
            <a:ext cx="2509262" cy="3693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Arduino Microcontroller</a:t>
            </a:r>
          </a:p>
        </p:txBody>
      </p:sp>
    </p:spTree>
    <p:extLst>
      <p:ext uri="{BB962C8B-B14F-4D97-AF65-F5344CB8AC3E}">
        <p14:creationId xmlns:p14="http://schemas.microsoft.com/office/powerpoint/2010/main" val="231460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  <p:bldP spid="12" grpId="0" animBg="1"/>
      <p:bldP spid="17" grpId="0" animBg="1"/>
      <p:bldP spid="18" grpId="0" animBg="1"/>
      <p:bldP spid="19" grpId="0" animBg="1"/>
      <p:bldP spid="28" grpId="0" animBg="1"/>
      <p:bldP spid="3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359A6-34E6-FD9E-0582-A201ED05D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302" y="27570"/>
            <a:ext cx="9385093" cy="675110"/>
          </a:xfrm>
        </p:spPr>
        <p:txBody>
          <a:bodyPr>
            <a:normAutofit fontScale="90000"/>
          </a:bodyPr>
          <a:lstStyle/>
          <a:p>
            <a:r>
              <a:rPr lang="en-US" dirty="0"/>
              <a:t>Flexible Serial Command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98FC3-A430-7551-505D-ED66280BD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03877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E84ADA-910F-5B34-9A2A-39BA49B2C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72" y="998290"/>
            <a:ext cx="5216037" cy="517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3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DC071-A7AA-D269-EB9B-6B1A8369A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230"/>
            <a:ext cx="10515600" cy="901613"/>
          </a:xfrm>
        </p:spPr>
        <p:txBody>
          <a:bodyPr/>
          <a:lstStyle/>
          <a:p>
            <a:r>
              <a:rPr lang="en-US" dirty="0" err="1"/>
              <a:t>Invisi</a:t>
            </a:r>
            <a:r>
              <a:rPr lang="en-US" dirty="0"/>
              <a:t>-Slip System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27C3828-E73B-73F2-C2D8-CC6CC22C790B}"/>
              </a:ext>
            </a:extLst>
          </p:cNvPr>
          <p:cNvGrpSpPr/>
          <p:nvPr/>
        </p:nvGrpSpPr>
        <p:grpSpPr>
          <a:xfrm>
            <a:off x="337115" y="1131843"/>
            <a:ext cx="11355356" cy="3725796"/>
            <a:chOff x="346445" y="1638760"/>
            <a:chExt cx="11355356" cy="3725796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229181E-73E4-ACA7-C4F5-CE30AEA12C53}"/>
                </a:ext>
              </a:extLst>
            </p:cNvPr>
            <p:cNvSpPr/>
            <p:nvPr/>
          </p:nvSpPr>
          <p:spPr>
            <a:xfrm>
              <a:off x="1313750" y="4707949"/>
              <a:ext cx="592702" cy="656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1E6AC7-DC5C-48D3-FF3E-1818F0B80771}"/>
                </a:ext>
              </a:extLst>
            </p:cNvPr>
            <p:cNvSpPr/>
            <p:nvPr/>
          </p:nvSpPr>
          <p:spPr>
            <a:xfrm>
              <a:off x="3300143" y="3893096"/>
              <a:ext cx="5392378" cy="117768"/>
            </a:xfrm>
            <a:prstGeom prst="rect">
              <a:avLst/>
            </a:prstGeom>
            <a:solidFill>
              <a:srgbClr val="E2FB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8D00E4-021F-1E1E-256B-C57E6B2CA2B2}"/>
                </a:ext>
              </a:extLst>
            </p:cNvPr>
            <p:cNvSpPr/>
            <p:nvPr/>
          </p:nvSpPr>
          <p:spPr>
            <a:xfrm>
              <a:off x="8783840" y="3003026"/>
              <a:ext cx="441480" cy="11581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A1AE814-3F5A-CDCE-34C4-951BA317635E}"/>
                </a:ext>
              </a:extLst>
            </p:cNvPr>
            <p:cNvSpPr/>
            <p:nvPr/>
          </p:nvSpPr>
          <p:spPr>
            <a:xfrm>
              <a:off x="2751140" y="2986481"/>
              <a:ext cx="441480" cy="1158118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624D83C-4C5A-E215-9E0C-98787063F7A9}"/>
                </a:ext>
              </a:extLst>
            </p:cNvPr>
            <p:cNvSpPr/>
            <p:nvPr/>
          </p:nvSpPr>
          <p:spPr>
            <a:xfrm>
              <a:off x="3300145" y="4860349"/>
              <a:ext cx="5392378" cy="5042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17C5B11-F784-F98E-9CC0-AD2A123960A5}"/>
                </a:ext>
              </a:extLst>
            </p:cNvPr>
            <p:cNvSpPr/>
            <p:nvPr/>
          </p:nvSpPr>
          <p:spPr>
            <a:xfrm>
              <a:off x="2659823" y="4289163"/>
              <a:ext cx="640319" cy="10753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A58B85D-B19A-505D-2F4A-70C94B48286A}"/>
                </a:ext>
              </a:extLst>
            </p:cNvPr>
            <p:cNvSpPr/>
            <p:nvPr/>
          </p:nvSpPr>
          <p:spPr>
            <a:xfrm>
              <a:off x="8692523" y="4289163"/>
              <a:ext cx="624116" cy="10753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781E4C-7DFE-CAEB-F6FB-7565682FF772}"/>
                </a:ext>
              </a:extLst>
            </p:cNvPr>
            <p:cNvSpPr/>
            <p:nvPr/>
          </p:nvSpPr>
          <p:spPr>
            <a:xfrm>
              <a:off x="1826355" y="4033124"/>
              <a:ext cx="849674" cy="13314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ACA05B4-D07A-4690-5D4D-A03FA9A6AB11}"/>
                </a:ext>
              </a:extLst>
            </p:cNvPr>
            <p:cNvSpPr/>
            <p:nvPr/>
          </p:nvSpPr>
          <p:spPr>
            <a:xfrm>
              <a:off x="9316639" y="4033124"/>
              <a:ext cx="817262" cy="13314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0D1614E-841C-3D7F-4CA5-BE6207544883}"/>
                </a:ext>
              </a:extLst>
            </p:cNvPr>
            <p:cNvSpPr/>
            <p:nvPr/>
          </p:nvSpPr>
          <p:spPr>
            <a:xfrm>
              <a:off x="1826355" y="3454065"/>
              <a:ext cx="1473790" cy="5790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25D89AC-4927-BB3B-B0BF-A039411482D7}"/>
                </a:ext>
              </a:extLst>
            </p:cNvPr>
            <p:cNvSpPr/>
            <p:nvPr/>
          </p:nvSpPr>
          <p:spPr>
            <a:xfrm>
              <a:off x="8660111" y="3454065"/>
              <a:ext cx="1473790" cy="5790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F8AB4B3-0373-6DD5-D747-11C180FE3935}"/>
                </a:ext>
              </a:extLst>
            </p:cNvPr>
            <p:cNvSpPr/>
            <p:nvPr/>
          </p:nvSpPr>
          <p:spPr>
            <a:xfrm>
              <a:off x="3283938" y="4289163"/>
              <a:ext cx="5392378" cy="571186"/>
            </a:xfrm>
            <a:prstGeom prst="rect">
              <a:avLst/>
            </a:prstGeom>
            <a:solidFill>
              <a:srgbClr val="E2FBF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Glass Slide (Tissue side up)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BF4B416-0D2E-4286-041A-799B500D3CB8}"/>
                </a:ext>
              </a:extLst>
            </p:cNvPr>
            <p:cNvSpPr/>
            <p:nvPr/>
          </p:nvSpPr>
          <p:spPr>
            <a:xfrm>
              <a:off x="5397092" y="1638760"/>
              <a:ext cx="1166070" cy="1551963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2F491620-419E-4517-4FC2-A781BE175F93}"/>
                </a:ext>
              </a:extLst>
            </p:cNvPr>
            <p:cNvSpPr/>
            <p:nvPr/>
          </p:nvSpPr>
          <p:spPr>
            <a:xfrm rot="10800000">
              <a:off x="5405195" y="3190723"/>
              <a:ext cx="1166070" cy="1075395"/>
            </a:xfrm>
            <a:prstGeom prst="triangl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BBCBFFD-B120-C3F9-8549-D00EBE36A682}"/>
                </a:ext>
              </a:extLst>
            </p:cNvPr>
            <p:cNvSpPr txBox="1"/>
            <p:nvPr/>
          </p:nvSpPr>
          <p:spPr>
            <a:xfrm>
              <a:off x="5461507" y="2166760"/>
              <a:ext cx="1073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Objective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48B4E6-E12B-2B8E-69F2-B9EE799C1E21}"/>
                </a:ext>
              </a:extLst>
            </p:cNvPr>
            <p:cNvSpPr txBox="1"/>
            <p:nvPr/>
          </p:nvSpPr>
          <p:spPr>
            <a:xfrm>
              <a:off x="7570318" y="3238171"/>
              <a:ext cx="970137" cy="369332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FEP Film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B6F9B7E5-ADBC-901E-406F-975FC2743B3C}"/>
                </a:ext>
              </a:extLst>
            </p:cNvPr>
            <p:cNvCxnSpPr/>
            <p:nvPr/>
          </p:nvCxnSpPr>
          <p:spPr>
            <a:xfrm flipH="1">
              <a:off x="7364483" y="3598302"/>
              <a:ext cx="229032" cy="28559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BADE7A4C-A42E-B2A3-2E45-54165A637CE8}"/>
                </a:ext>
              </a:extLst>
            </p:cNvPr>
            <p:cNvCxnSpPr/>
            <p:nvPr/>
          </p:nvCxnSpPr>
          <p:spPr>
            <a:xfrm>
              <a:off x="6932645" y="4010864"/>
              <a:ext cx="0" cy="278299"/>
            </a:xfrm>
            <a:prstGeom prst="straightConnector1">
              <a:avLst/>
            </a:prstGeom>
            <a:ln w="25400">
              <a:solidFill>
                <a:srgbClr val="E909B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EC7A5C-986E-3C45-28AA-0702BCE12B0C}"/>
                </a:ext>
              </a:extLst>
            </p:cNvPr>
            <p:cNvSpPr txBox="1"/>
            <p:nvPr/>
          </p:nvSpPr>
          <p:spPr>
            <a:xfrm>
              <a:off x="7023965" y="3951980"/>
              <a:ext cx="1273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100um Gap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99E3AC8-6548-96F5-81A0-D1344B3E7FBD}"/>
                </a:ext>
              </a:extLst>
            </p:cNvPr>
            <p:cNvCxnSpPr>
              <a:cxnSpLocks/>
            </p:cNvCxnSpPr>
            <p:nvPr/>
          </p:nvCxnSpPr>
          <p:spPr>
            <a:xfrm>
              <a:off x="3408783" y="3454065"/>
              <a:ext cx="0" cy="846228"/>
            </a:xfrm>
            <a:prstGeom prst="straightConnector1">
              <a:avLst/>
            </a:prstGeom>
            <a:ln w="25400">
              <a:solidFill>
                <a:srgbClr val="E909B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A538983-0C28-6C9C-93E7-B626CC36B617}"/>
                </a:ext>
              </a:extLst>
            </p:cNvPr>
            <p:cNvSpPr txBox="1"/>
            <p:nvPr/>
          </p:nvSpPr>
          <p:spPr>
            <a:xfrm>
              <a:off x="3404176" y="3488915"/>
              <a:ext cx="9589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1600um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43FE87C7-A460-4CB9-6DB8-DC71EE1669ED}"/>
                </a:ext>
              </a:extLst>
            </p:cNvPr>
            <p:cNvCxnSpPr>
              <a:cxnSpLocks/>
              <a:stCxn id="17" idx="3"/>
            </p:cNvCxnSpPr>
            <p:nvPr/>
          </p:nvCxnSpPr>
          <p:spPr>
            <a:xfrm flipH="1">
              <a:off x="5959150" y="3190723"/>
              <a:ext cx="29080" cy="1090638"/>
            </a:xfrm>
            <a:prstGeom prst="straightConnector1">
              <a:avLst/>
            </a:prstGeom>
            <a:ln w="25400">
              <a:solidFill>
                <a:srgbClr val="E909BE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D34F1BA-3BD6-087C-170E-C675216044CF}"/>
                </a:ext>
              </a:extLst>
            </p:cNvPr>
            <p:cNvSpPr txBox="1"/>
            <p:nvPr/>
          </p:nvSpPr>
          <p:spPr>
            <a:xfrm>
              <a:off x="6028366" y="3199023"/>
              <a:ext cx="9589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2500um</a:t>
              </a:r>
            </a:p>
            <a:p>
              <a:r>
                <a:rPr lang="en-US" dirty="0"/>
                <a:t>WD</a:t>
              </a:r>
            </a:p>
          </p:txBody>
        </p:sp>
        <p:sp>
          <p:nvSpPr>
            <p:cNvPr id="31" name="Block Arc 30">
              <a:extLst>
                <a:ext uri="{FF2B5EF4-FFF2-40B4-BE49-F238E27FC236}">
                  <a16:creationId xmlns:a16="http://schemas.microsoft.com/office/drawing/2014/main" id="{E1CB6ECA-8050-CE03-B001-5327E8A86D13}"/>
                </a:ext>
              </a:extLst>
            </p:cNvPr>
            <p:cNvSpPr/>
            <p:nvPr/>
          </p:nvSpPr>
          <p:spPr>
            <a:xfrm>
              <a:off x="346445" y="1854908"/>
              <a:ext cx="2819395" cy="1693567"/>
            </a:xfrm>
            <a:prstGeom prst="blockArc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Block Arc 31">
              <a:extLst>
                <a:ext uri="{FF2B5EF4-FFF2-40B4-BE49-F238E27FC236}">
                  <a16:creationId xmlns:a16="http://schemas.microsoft.com/office/drawing/2014/main" id="{6773215F-CB73-1FF8-CE95-B32059707E0A}"/>
                </a:ext>
              </a:extLst>
            </p:cNvPr>
            <p:cNvSpPr/>
            <p:nvPr/>
          </p:nvSpPr>
          <p:spPr>
            <a:xfrm>
              <a:off x="8759864" y="1888518"/>
              <a:ext cx="2819395" cy="1693567"/>
            </a:xfrm>
            <a:prstGeom prst="blockArc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2CF563-F864-9419-6A5C-2618AA3BA1E3}"/>
                </a:ext>
              </a:extLst>
            </p:cNvPr>
            <p:cNvSpPr/>
            <p:nvPr/>
          </p:nvSpPr>
          <p:spPr>
            <a:xfrm>
              <a:off x="2563250" y="2708183"/>
              <a:ext cx="840924" cy="2765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A6B7C8-5F17-4F6E-E3B6-6FF01485B53F}"/>
                </a:ext>
              </a:extLst>
            </p:cNvPr>
            <p:cNvSpPr/>
            <p:nvPr/>
          </p:nvSpPr>
          <p:spPr>
            <a:xfrm>
              <a:off x="8559720" y="2734225"/>
              <a:ext cx="840924" cy="27652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B308FE9-4871-BEBD-0A6F-4A4332E1F1F3}"/>
                </a:ext>
              </a:extLst>
            </p:cNvPr>
            <p:cNvSpPr txBox="1"/>
            <p:nvPr/>
          </p:nvSpPr>
          <p:spPr>
            <a:xfrm rot="973192">
              <a:off x="1299610" y="2106037"/>
              <a:ext cx="2028585" cy="697579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Fluid Flow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382CED4-3036-FC6C-8EB5-7D58ACAC4B5D}"/>
                </a:ext>
              </a:extLst>
            </p:cNvPr>
            <p:cNvSpPr txBox="1"/>
            <p:nvPr/>
          </p:nvSpPr>
          <p:spPr>
            <a:xfrm rot="1399542">
              <a:off x="9673216" y="2234559"/>
              <a:ext cx="2028585" cy="784561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r>
                <a:rPr lang="en-US" dirty="0"/>
                <a:t>Fluid Flow</a:t>
              </a:r>
            </a:p>
          </p:txBody>
        </p:sp>
        <p:sp>
          <p:nvSpPr>
            <p:cNvPr id="40" name="Arrow: Curved Down 39">
              <a:extLst>
                <a:ext uri="{FF2B5EF4-FFF2-40B4-BE49-F238E27FC236}">
                  <a16:creationId xmlns:a16="http://schemas.microsoft.com/office/drawing/2014/main" id="{4080D486-FCF2-E267-987C-A9492C5254AF}"/>
                </a:ext>
              </a:extLst>
            </p:cNvPr>
            <p:cNvSpPr/>
            <p:nvPr/>
          </p:nvSpPr>
          <p:spPr>
            <a:xfrm>
              <a:off x="597545" y="2187045"/>
              <a:ext cx="2462896" cy="40966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Arrow: Curved Down 40">
              <a:extLst>
                <a:ext uri="{FF2B5EF4-FFF2-40B4-BE49-F238E27FC236}">
                  <a16:creationId xmlns:a16="http://schemas.microsoft.com/office/drawing/2014/main" id="{3D145547-E55B-7717-7781-364F1F90F9C2}"/>
                </a:ext>
              </a:extLst>
            </p:cNvPr>
            <p:cNvSpPr/>
            <p:nvPr/>
          </p:nvSpPr>
          <p:spPr>
            <a:xfrm>
              <a:off x="8969260" y="2238687"/>
              <a:ext cx="2462896" cy="40966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27FCC3-B337-DC87-CD68-527BA7037F40}"/>
                </a:ext>
              </a:extLst>
            </p:cNvPr>
            <p:cNvSpPr/>
            <p:nvPr/>
          </p:nvSpPr>
          <p:spPr>
            <a:xfrm>
              <a:off x="838200" y="2872488"/>
              <a:ext cx="592702" cy="249206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1AD6D3-4E69-5DC6-89E3-66AE15EBD6C2}"/>
                </a:ext>
              </a:extLst>
            </p:cNvPr>
            <p:cNvSpPr/>
            <p:nvPr/>
          </p:nvSpPr>
          <p:spPr>
            <a:xfrm>
              <a:off x="10492299" y="2865161"/>
              <a:ext cx="592702" cy="24920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CBBC68F-EDA0-0A8E-DF75-7AD1009BF7ED}"/>
                </a:ext>
              </a:extLst>
            </p:cNvPr>
            <p:cNvSpPr/>
            <p:nvPr/>
          </p:nvSpPr>
          <p:spPr>
            <a:xfrm>
              <a:off x="10016749" y="4707949"/>
              <a:ext cx="592702" cy="65660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792BB1AA-0ADF-56BD-8B63-FFE954CE4F22}"/>
              </a:ext>
            </a:extLst>
          </p:cNvPr>
          <p:cNvSpPr txBox="1"/>
          <p:nvPr/>
        </p:nvSpPr>
        <p:spPr>
          <a:xfrm>
            <a:off x="337115" y="5327780"/>
            <a:ext cx="9794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Smallish volume on top of entire slide surface (about 400uL)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dilution of stain 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FEP film has RI =1.333, PBS = 1.33, So if PBS is above and below the FEP film, it is effectively invisible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FEP film is a physical barrier, but not an optical barrier</a:t>
            </a:r>
          </a:p>
        </p:txBody>
      </p:sp>
    </p:spTree>
    <p:extLst>
      <p:ext uri="{BB962C8B-B14F-4D97-AF65-F5344CB8AC3E}">
        <p14:creationId xmlns:p14="http://schemas.microsoft.com/office/powerpoint/2010/main" val="359722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68B5-D3DA-34F3-E278-6011401DD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359" y="162719"/>
            <a:ext cx="10515600" cy="616387"/>
          </a:xfrm>
        </p:spPr>
        <p:txBody>
          <a:bodyPr>
            <a:normAutofit fontScale="90000"/>
          </a:bodyPr>
          <a:lstStyle/>
          <a:p>
            <a:r>
              <a:rPr lang="en-US" dirty="0"/>
              <a:t>Parametric CAD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6CAA33-9E41-99A0-4BB2-F7C32D359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40" y="2343943"/>
            <a:ext cx="6113813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1F784AF-6AD0-EDF9-E449-E4531DFBB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6646" y="2105784"/>
            <a:ext cx="3655546" cy="45894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D4663E-B836-C611-5B90-DAFA688DAFAA}"/>
              </a:ext>
            </a:extLst>
          </p:cNvPr>
          <p:cNvSpPr txBox="1"/>
          <p:nvPr/>
        </p:nvSpPr>
        <p:spPr>
          <a:xfrm>
            <a:off x="662730" y="1000200"/>
            <a:ext cx="75146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Migrated to the </a:t>
            </a:r>
            <a:r>
              <a:rPr lang="en-US" dirty="0" err="1"/>
              <a:t>FreeCAD</a:t>
            </a:r>
            <a:r>
              <a:rPr lang="en-US" dirty="0"/>
              <a:t> platform from </a:t>
            </a:r>
            <a:r>
              <a:rPr lang="en-US" dirty="0" err="1"/>
              <a:t>TinkerCAD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Fully Parametric model to instantly tweak every single feature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power in features like Fillets and chamfers and symmetries</a:t>
            </a:r>
          </a:p>
        </p:txBody>
      </p:sp>
    </p:spTree>
    <p:extLst>
      <p:ext uri="{BB962C8B-B14F-4D97-AF65-F5344CB8AC3E}">
        <p14:creationId xmlns:p14="http://schemas.microsoft.com/office/powerpoint/2010/main" val="17943456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EF4ED-E3D4-A0AE-50E6-DDA8356AF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895"/>
          </a:xfrm>
        </p:spPr>
        <p:txBody>
          <a:bodyPr/>
          <a:lstStyle/>
          <a:p>
            <a:r>
              <a:rPr lang="en-US" dirty="0"/>
              <a:t>Current Status Roadmap for </a:t>
            </a:r>
            <a:r>
              <a:rPr lang="en-US" dirty="0" err="1"/>
              <a:t>Invisi</a:t>
            </a:r>
            <a:r>
              <a:rPr lang="en-US" dirty="0"/>
              <a:t>-Slip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FFF084-B9B2-8727-1C0E-A0AE8581F3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40803059"/>
              </p:ext>
            </p:extLst>
          </p:nvPr>
        </p:nvGraphicFramePr>
        <p:xfrm>
          <a:off x="466530" y="1073020"/>
          <a:ext cx="11513975" cy="5289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9869106-EBD2-4EB2-4F68-D93A153CE407}"/>
              </a:ext>
            </a:extLst>
          </p:cNvPr>
          <p:cNvCxnSpPr>
            <a:cxnSpLocks/>
          </p:cNvCxnSpPr>
          <p:nvPr/>
        </p:nvCxnSpPr>
        <p:spPr>
          <a:xfrm>
            <a:off x="7601795" y="2274080"/>
            <a:ext cx="550506" cy="144356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7D41C7-29F5-9B00-045E-D72ADF830A37}"/>
              </a:ext>
            </a:extLst>
          </p:cNvPr>
          <p:cNvSpPr txBox="1"/>
          <p:nvPr/>
        </p:nvSpPr>
        <p:spPr>
          <a:xfrm>
            <a:off x="6411158" y="1873836"/>
            <a:ext cx="2234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are currently here</a:t>
            </a:r>
          </a:p>
        </p:txBody>
      </p:sp>
    </p:spTree>
    <p:extLst>
      <p:ext uri="{BB962C8B-B14F-4D97-AF65-F5344CB8AC3E}">
        <p14:creationId xmlns:p14="http://schemas.microsoft.com/office/powerpoint/2010/main" val="465339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73E1B-910B-4254-6749-492F2AAC3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3E357-0BEC-BE8A-2B21-A4F025015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49ACB4-5EC8-B464-6DBB-E0BFEA73B7AF}"/>
              </a:ext>
            </a:extLst>
          </p:cNvPr>
          <p:cNvSpPr txBox="1"/>
          <p:nvPr/>
        </p:nvSpPr>
        <p:spPr>
          <a:xfrm>
            <a:off x="3047301" y="3246431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effectLst/>
              </a:rPr>
              <a:t> 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F45971-4D3E-1FC5-4B5B-F3FA0E34B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37" y="114300"/>
            <a:ext cx="1174432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30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81A56-3B0D-3644-8D07-5E1A864EC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9C771-3698-24F6-F3AF-73CC61282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D39A-F438-4020-6DB3-C2C8D9691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142875"/>
            <a:ext cx="1172527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15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1DB46-3121-9CE8-8CB9-E35A2334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2" y="-130497"/>
            <a:ext cx="4220361" cy="767389"/>
          </a:xfrm>
        </p:spPr>
        <p:txBody>
          <a:bodyPr/>
          <a:lstStyle/>
          <a:p>
            <a:r>
              <a:rPr lang="en-US" dirty="0"/>
              <a:t>Auto Exposure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AADC0A0-54BC-F1B1-2F15-282F9FDCC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2" y="1072098"/>
            <a:ext cx="4555134" cy="551024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030EE95-1C13-751E-716B-F622CEC6DCBC}"/>
              </a:ext>
            </a:extLst>
          </p:cNvPr>
          <p:cNvCxnSpPr>
            <a:cxnSpLocks/>
          </p:cNvCxnSpPr>
          <p:nvPr/>
        </p:nvCxnSpPr>
        <p:spPr>
          <a:xfrm>
            <a:off x="2583023" y="4874003"/>
            <a:ext cx="741441" cy="10716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5A9C81-8511-CF81-C819-C262CC6676FB}"/>
              </a:ext>
            </a:extLst>
          </p:cNvPr>
          <p:cNvSpPr txBox="1"/>
          <p:nvPr/>
        </p:nvSpPr>
        <p:spPr>
          <a:xfrm>
            <a:off x="1375008" y="3950673"/>
            <a:ext cx="3442452" cy="9233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Set intensity of the 98% brightest pixel to be at X fraction of dynamic range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ED67520-65EA-2EAA-744E-6B0EA095A1C0}"/>
              </a:ext>
            </a:extLst>
          </p:cNvPr>
          <p:cNvSpPr txBox="1"/>
          <p:nvPr/>
        </p:nvSpPr>
        <p:spPr>
          <a:xfrm>
            <a:off x="7910818" y="2667699"/>
            <a:ext cx="2567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Add in sheet of algorithm</a:t>
            </a:r>
          </a:p>
        </p:txBody>
      </p:sp>
    </p:spTree>
    <p:extLst>
      <p:ext uri="{BB962C8B-B14F-4D97-AF65-F5344CB8AC3E}">
        <p14:creationId xmlns:p14="http://schemas.microsoft.com/office/powerpoint/2010/main" val="2926424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7ECA-262E-C82E-A9A2-F82C851E2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421" y="0"/>
            <a:ext cx="10515600" cy="591220"/>
          </a:xfrm>
        </p:spPr>
        <p:txBody>
          <a:bodyPr>
            <a:normAutofit fontScale="90000"/>
          </a:bodyPr>
          <a:lstStyle/>
          <a:p>
            <a:r>
              <a:rPr lang="en-US" dirty="0"/>
              <a:t>Flexi-TEER Website and Program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C5EA273-B187-2FEA-499C-4BA2D8CCC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994" y="779870"/>
            <a:ext cx="6366011" cy="584313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C80DD6-6C09-DAD6-C2F0-9271396A7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9182" y="591220"/>
            <a:ext cx="3258324" cy="62204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04D0E49-C712-025E-225D-D9001D64FB7F}"/>
              </a:ext>
            </a:extLst>
          </p:cNvPr>
          <p:cNvSpPr txBox="1"/>
          <p:nvPr/>
        </p:nvSpPr>
        <p:spPr>
          <a:xfrm>
            <a:off x="174493" y="1870745"/>
            <a:ext cx="32583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selected as part of first cohort of mentees for open-source project development with Open Hardware Makers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Project will be listed in upcoming Open Hardware Development guide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Website developed (still in progress) to distribute device and engage potential </a:t>
            </a:r>
            <a:r>
              <a:rPr lang="en-US" dirty="0" err="1"/>
              <a:t>contributers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550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3C279-51F9-224F-013E-390103F85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972" y="205734"/>
            <a:ext cx="10515600" cy="767389"/>
          </a:xfrm>
        </p:spPr>
        <p:txBody>
          <a:bodyPr/>
          <a:lstStyle/>
          <a:p>
            <a:r>
              <a:rPr lang="en-US" dirty="0"/>
              <a:t>Chicken and Egg 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304AAB-20AE-1822-84C6-C892FD9D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8196" y="2766269"/>
            <a:ext cx="5772150" cy="3124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A682F0-DCF7-40C0-B56C-AD3A267ED756}"/>
              </a:ext>
            </a:extLst>
          </p:cNvPr>
          <p:cNvSpPr txBox="1"/>
          <p:nvPr/>
        </p:nvSpPr>
        <p:spPr>
          <a:xfrm>
            <a:off x="2558642" y="1308683"/>
            <a:ext cx="7324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Chicken</a:t>
            </a:r>
            <a:r>
              <a:rPr lang="en-US" dirty="0"/>
              <a:t>: Brenner based auto focus needs proper exposure to focus correctly</a:t>
            </a:r>
          </a:p>
          <a:p>
            <a:r>
              <a:rPr lang="en-US" b="1" dirty="0"/>
              <a:t>Egg</a:t>
            </a:r>
            <a:r>
              <a:rPr lang="en-US" dirty="0"/>
              <a:t>: auto exposure needs to be in focus to determine proper exposure </a:t>
            </a:r>
          </a:p>
        </p:txBody>
      </p:sp>
    </p:spTree>
    <p:extLst>
      <p:ext uri="{BB962C8B-B14F-4D97-AF65-F5344CB8AC3E}">
        <p14:creationId xmlns:p14="http://schemas.microsoft.com/office/powerpoint/2010/main" val="146573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1808-73D1-68A4-5FC6-6417755C65AE}"/>
              </a:ext>
            </a:extLst>
          </p:cNvPr>
          <p:cNvCxnSpPr>
            <a:cxnSpLocks/>
          </p:cNvCxnSpPr>
          <p:nvPr/>
        </p:nvCxnSpPr>
        <p:spPr>
          <a:xfrm>
            <a:off x="1173018" y="55833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E7C69-F3E0-B9E8-3D97-61CC94E53C5A}"/>
              </a:ext>
            </a:extLst>
          </p:cNvPr>
          <p:cNvCxnSpPr>
            <a:cxnSpLocks/>
          </p:cNvCxnSpPr>
          <p:nvPr/>
        </p:nvCxnSpPr>
        <p:spPr>
          <a:xfrm>
            <a:off x="1173017" y="5440218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FDBE-1EB1-7C41-F7B9-39E9835C9219}"/>
              </a:ext>
            </a:extLst>
          </p:cNvPr>
          <p:cNvCxnSpPr>
            <a:cxnSpLocks/>
          </p:cNvCxnSpPr>
          <p:nvPr/>
        </p:nvCxnSpPr>
        <p:spPr>
          <a:xfrm>
            <a:off x="1173017" y="5283200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FE9FF8-3BC8-98F6-6F97-234F7ACA2E11}"/>
              </a:ext>
            </a:extLst>
          </p:cNvPr>
          <p:cNvCxnSpPr>
            <a:cxnSpLocks/>
          </p:cNvCxnSpPr>
          <p:nvPr/>
        </p:nvCxnSpPr>
        <p:spPr>
          <a:xfrm>
            <a:off x="1173016" y="5152769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88B021-FB18-2085-9883-66277468EAB4}"/>
              </a:ext>
            </a:extLst>
          </p:cNvPr>
          <p:cNvCxnSpPr>
            <a:cxnSpLocks/>
          </p:cNvCxnSpPr>
          <p:nvPr/>
        </p:nvCxnSpPr>
        <p:spPr>
          <a:xfrm>
            <a:off x="1298535" y="488603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FF2AA7-538C-D540-6B15-4BD3E07A7D26}"/>
              </a:ext>
            </a:extLst>
          </p:cNvPr>
          <p:cNvCxnSpPr>
            <a:cxnSpLocks/>
          </p:cNvCxnSpPr>
          <p:nvPr/>
        </p:nvCxnSpPr>
        <p:spPr>
          <a:xfrm>
            <a:off x="1286161" y="4765964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BEB65E-C995-7792-4C9B-329484C4FF49}"/>
              </a:ext>
            </a:extLst>
          </p:cNvPr>
          <p:cNvCxnSpPr>
            <a:cxnSpLocks/>
          </p:cNvCxnSpPr>
          <p:nvPr/>
        </p:nvCxnSpPr>
        <p:spPr>
          <a:xfrm>
            <a:off x="1298535" y="4629727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DBA69-C69A-271B-C38E-9C1D81A30A5F}"/>
              </a:ext>
            </a:extLst>
          </p:cNvPr>
          <p:cNvCxnSpPr>
            <a:cxnSpLocks/>
          </p:cNvCxnSpPr>
          <p:nvPr/>
        </p:nvCxnSpPr>
        <p:spPr>
          <a:xfrm>
            <a:off x="1286160" y="450734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8E58-5E7B-4C45-8959-36FBB02B21DC}"/>
              </a:ext>
            </a:extLst>
          </p:cNvPr>
          <p:cNvCxnSpPr>
            <a:cxnSpLocks/>
          </p:cNvCxnSpPr>
          <p:nvPr/>
        </p:nvCxnSpPr>
        <p:spPr>
          <a:xfrm>
            <a:off x="1286159" y="4387273"/>
            <a:ext cx="825269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2394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Scan over set Z range</a:t>
            </a:r>
          </a:p>
        </p:txBody>
      </p:sp>
    </p:spTree>
    <p:extLst>
      <p:ext uri="{BB962C8B-B14F-4D97-AF65-F5344CB8AC3E}">
        <p14:creationId xmlns:p14="http://schemas.microsoft.com/office/powerpoint/2010/main" val="975410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1808-73D1-68A4-5FC6-6417755C65AE}"/>
              </a:ext>
            </a:extLst>
          </p:cNvPr>
          <p:cNvCxnSpPr>
            <a:cxnSpLocks/>
          </p:cNvCxnSpPr>
          <p:nvPr/>
        </p:nvCxnSpPr>
        <p:spPr>
          <a:xfrm>
            <a:off x="1173018" y="5583382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E7C69-F3E0-B9E8-3D97-61CC94E53C5A}"/>
              </a:ext>
            </a:extLst>
          </p:cNvPr>
          <p:cNvCxnSpPr>
            <a:cxnSpLocks/>
          </p:cNvCxnSpPr>
          <p:nvPr/>
        </p:nvCxnSpPr>
        <p:spPr>
          <a:xfrm>
            <a:off x="1173017" y="5440218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FDBE-1EB1-7C41-F7B9-39E9835C9219}"/>
              </a:ext>
            </a:extLst>
          </p:cNvPr>
          <p:cNvCxnSpPr>
            <a:cxnSpLocks/>
          </p:cNvCxnSpPr>
          <p:nvPr/>
        </p:nvCxnSpPr>
        <p:spPr>
          <a:xfrm>
            <a:off x="1173017" y="5283200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FE9FF8-3BC8-98F6-6F97-234F7ACA2E11}"/>
              </a:ext>
            </a:extLst>
          </p:cNvPr>
          <p:cNvCxnSpPr>
            <a:cxnSpLocks/>
          </p:cNvCxnSpPr>
          <p:nvPr/>
        </p:nvCxnSpPr>
        <p:spPr>
          <a:xfrm>
            <a:off x="1173016" y="5152769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88B021-FB18-2085-9883-66277468EAB4}"/>
              </a:ext>
            </a:extLst>
          </p:cNvPr>
          <p:cNvCxnSpPr>
            <a:cxnSpLocks/>
          </p:cNvCxnSpPr>
          <p:nvPr/>
        </p:nvCxnSpPr>
        <p:spPr>
          <a:xfrm>
            <a:off x="1298535" y="4886036"/>
            <a:ext cx="8252691" cy="0"/>
          </a:xfrm>
          <a:prstGeom prst="line">
            <a:avLst/>
          </a:prstGeom>
          <a:ln w="25400">
            <a:solidFill>
              <a:schemeClr val="accent1">
                <a:alpha val="88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FF2AA7-538C-D540-6B15-4BD3E07A7D26}"/>
              </a:ext>
            </a:extLst>
          </p:cNvPr>
          <p:cNvCxnSpPr>
            <a:cxnSpLocks/>
          </p:cNvCxnSpPr>
          <p:nvPr/>
        </p:nvCxnSpPr>
        <p:spPr>
          <a:xfrm>
            <a:off x="1286161" y="4765964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BEB65E-C995-7792-4C9B-329484C4FF49}"/>
              </a:ext>
            </a:extLst>
          </p:cNvPr>
          <p:cNvCxnSpPr>
            <a:cxnSpLocks/>
          </p:cNvCxnSpPr>
          <p:nvPr/>
        </p:nvCxnSpPr>
        <p:spPr>
          <a:xfrm>
            <a:off x="1298535" y="4629727"/>
            <a:ext cx="8252691" cy="0"/>
          </a:xfrm>
          <a:prstGeom prst="line">
            <a:avLst/>
          </a:prstGeom>
          <a:ln w="25400">
            <a:solidFill>
              <a:schemeClr val="accent1">
                <a:alpha val="6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DBA69-C69A-271B-C38E-9C1D81A30A5F}"/>
              </a:ext>
            </a:extLst>
          </p:cNvPr>
          <p:cNvCxnSpPr>
            <a:cxnSpLocks/>
          </p:cNvCxnSpPr>
          <p:nvPr/>
        </p:nvCxnSpPr>
        <p:spPr>
          <a:xfrm>
            <a:off x="1286160" y="4507346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8E58-5E7B-4C45-8959-36FBB02B21DC}"/>
              </a:ext>
            </a:extLst>
          </p:cNvPr>
          <p:cNvCxnSpPr>
            <a:cxnSpLocks/>
          </p:cNvCxnSpPr>
          <p:nvPr/>
        </p:nvCxnSpPr>
        <p:spPr>
          <a:xfrm>
            <a:off x="1286159" y="4387273"/>
            <a:ext cx="8252691" cy="0"/>
          </a:xfrm>
          <a:prstGeom prst="line">
            <a:avLst/>
          </a:prstGeom>
          <a:ln w="25400">
            <a:solidFill>
              <a:schemeClr val="accent1">
                <a:alpha val="32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4498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Determine Relative Image Brightness Levels</a:t>
            </a:r>
          </a:p>
        </p:txBody>
      </p:sp>
    </p:spTree>
    <p:extLst>
      <p:ext uri="{BB962C8B-B14F-4D97-AF65-F5344CB8AC3E}">
        <p14:creationId xmlns:p14="http://schemas.microsoft.com/office/powerpoint/2010/main" val="256735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338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Auto Expose on Brightest Z slice</a:t>
            </a:r>
          </a:p>
        </p:txBody>
      </p:sp>
    </p:spTree>
    <p:extLst>
      <p:ext uri="{BB962C8B-B14F-4D97-AF65-F5344CB8AC3E}">
        <p14:creationId xmlns:p14="http://schemas.microsoft.com/office/powerpoint/2010/main" val="2430392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DEA24-3C9C-B24A-C3E9-45EBDFB36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81" y="18255"/>
            <a:ext cx="10515600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2424A-D971-F37E-3421-9288EAF8C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EE81808-73D1-68A4-5FC6-6417755C65AE}"/>
              </a:ext>
            </a:extLst>
          </p:cNvPr>
          <p:cNvCxnSpPr>
            <a:cxnSpLocks/>
          </p:cNvCxnSpPr>
          <p:nvPr/>
        </p:nvCxnSpPr>
        <p:spPr>
          <a:xfrm>
            <a:off x="1173018" y="55833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69E7C69-F3E0-B9E8-3D97-61CC94E53C5A}"/>
              </a:ext>
            </a:extLst>
          </p:cNvPr>
          <p:cNvCxnSpPr>
            <a:cxnSpLocks/>
          </p:cNvCxnSpPr>
          <p:nvPr/>
        </p:nvCxnSpPr>
        <p:spPr>
          <a:xfrm>
            <a:off x="1173017" y="5440218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F5FDBE-1EB1-7C41-F7B9-39E9835C9219}"/>
              </a:ext>
            </a:extLst>
          </p:cNvPr>
          <p:cNvCxnSpPr>
            <a:cxnSpLocks/>
          </p:cNvCxnSpPr>
          <p:nvPr/>
        </p:nvCxnSpPr>
        <p:spPr>
          <a:xfrm>
            <a:off x="1173017" y="5283200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FE9FF8-3BC8-98F6-6F97-234F7ACA2E11}"/>
              </a:ext>
            </a:extLst>
          </p:cNvPr>
          <p:cNvCxnSpPr>
            <a:cxnSpLocks/>
          </p:cNvCxnSpPr>
          <p:nvPr/>
        </p:nvCxnSpPr>
        <p:spPr>
          <a:xfrm>
            <a:off x="1173016" y="5152769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5F544B-A799-1227-36E8-6F85920345C1}"/>
              </a:ext>
            </a:extLst>
          </p:cNvPr>
          <p:cNvCxnSpPr>
            <a:cxnSpLocks/>
          </p:cNvCxnSpPr>
          <p:nvPr/>
        </p:nvCxnSpPr>
        <p:spPr>
          <a:xfrm>
            <a:off x="1298535" y="5024582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B88B021-FB18-2085-9883-66277468EAB4}"/>
              </a:ext>
            </a:extLst>
          </p:cNvPr>
          <p:cNvCxnSpPr>
            <a:cxnSpLocks/>
          </p:cNvCxnSpPr>
          <p:nvPr/>
        </p:nvCxnSpPr>
        <p:spPr>
          <a:xfrm>
            <a:off x="1298535" y="488603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FF2AA7-538C-D540-6B15-4BD3E07A7D26}"/>
              </a:ext>
            </a:extLst>
          </p:cNvPr>
          <p:cNvCxnSpPr>
            <a:cxnSpLocks/>
          </p:cNvCxnSpPr>
          <p:nvPr/>
        </p:nvCxnSpPr>
        <p:spPr>
          <a:xfrm>
            <a:off x="1286161" y="4765964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3BEB65E-C995-7792-4C9B-329484C4FF49}"/>
              </a:ext>
            </a:extLst>
          </p:cNvPr>
          <p:cNvCxnSpPr>
            <a:cxnSpLocks/>
          </p:cNvCxnSpPr>
          <p:nvPr/>
        </p:nvCxnSpPr>
        <p:spPr>
          <a:xfrm>
            <a:off x="1298535" y="4629727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ECDBA69-C69A-271B-C38E-9C1D81A30A5F}"/>
              </a:ext>
            </a:extLst>
          </p:cNvPr>
          <p:cNvCxnSpPr>
            <a:cxnSpLocks/>
          </p:cNvCxnSpPr>
          <p:nvPr/>
        </p:nvCxnSpPr>
        <p:spPr>
          <a:xfrm>
            <a:off x="1286160" y="4507346"/>
            <a:ext cx="825269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E2C8E58-5E7B-4C45-8959-36FBB02B21DC}"/>
              </a:ext>
            </a:extLst>
          </p:cNvPr>
          <p:cNvCxnSpPr>
            <a:cxnSpLocks/>
          </p:cNvCxnSpPr>
          <p:nvPr/>
        </p:nvCxnSpPr>
        <p:spPr>
          <a:xfrm>
            <a:off x="1286159" y="4387273"/>
            <a:ext cx="8252691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1F5C48A-9B50-9EBC-3CD4-D058425B3FE6}"/>
              </a:ext>
            </a:extLst>
          </p:cNvPr>
          <p:cNvSpPr txBox="1"/>
          <p:nvPr/>
        </p:nvSpPr>
        <p:spPr>
          <a:xfrm>
            <a:off x="3701049" y="3008194"/>
            <a:ext cx="6473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4. Run Auto Focus over same range with determined exposure level</a:t>
            </a:r>
          </a:p>
        </p:txBody>
      </p:sp>
    </p:spTree>
    <p:extLst>
      <p:ext uri="{BB962C8B-B14F-4D97-AF65-F5344CB8AC3E}">
        <p14:creationId xmlns:p14="http://schemas.microsoft.com/office/powerpoint/2010/main" val="14204794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5185F-4369-0A61-787B-729DF4E42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67389"/>
          </a:xfrm>
        </p:spPr>
        <p:txBody>
          <a:bodyPr/>
          <a:lstStyle/>
          <a:p>
            <a:r>
              <a:rPr lang="en-US" dirty="0"/>
              <a:t>Issues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CFDB9-4F80-F9A2-457C-723CD35335B3}"/>
              </a:ext>
            </a:extLst>
          </p:cNvPr>
          <p:cNvSpPr txBox="1"/>
          <p:nvPr/>
        </p:nvSpPr>
        <p:spPr>
          <a:xfrm>
            <a:off x="1166069" y="1806921"/>
            <a:ext cx="363407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/>
              <a:t>Hardware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tubes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adapter for M32 Objective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Chip Tilt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Chamber Leak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78E7A0-BE11-94D3-E2A6-915082569696}"/>
              </a:ext>
            </a:extLst>
          </p:cNvPr>
          <p:cNvSpPr txBox="1"/>
          <p:nvPr/>
        </p:nvSpPr>
        <p:spPr>
          <a:xfrm>
            <a:off x="5361963" y="1623761"/>
            <a:ext cx="632390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Wrong Tiling spacing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Glitch in MM where only one surface can be used for Z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Outdated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Computer Crashing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Crashing Camera driver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RAM exhaustion in </a:t>
            </a:r>
            <a:r>
              <a:rPr lang="en-US" dirty="0" err="1"/>
              <a:t>Acq</a:t>
            </a:r>
            <a:r>
              <a:rPr lang="en-US" dirty="0"/>
              <a:t>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MM multichannel </a:t>
            </a:r>
            <a:r>
              <a:rPr lang="en-US" dirty="0" err="1"/>
              <a:t>Acq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3952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F32AA-BEA2-885E-5852-DDC867C19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997C1-1C88-4E8B-BD8E-24875AF85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10A864-6D65-BBDE-5520-123A9DF32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5" y="119062"/>
            <a:ext cx="11715750" cy="661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92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99" y="329441"/>
            <a:ext cx="5343525" cy="61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3879273" y="4783440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2609273" y="903046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</p:spTree>
    <p:extLst>
      <p:ext uri="{BB962C8B-B14F-4D97-AF65-F5344CB8AC3E}">
        <p14:creationId xmlns:p14="http://schemas.microsoft.com/office/powerpoint/2010/main" val="30111848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09" y="4101815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499" y="329441"/>
            <a:ext cx="5343525" cy="619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4922982" y="4780241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6868186" y="903751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</p:spTree>
    <p:extLst>
      <p:ext uri="{BB962C8B-B14F-4D97-AF65-F5344CB8AC3E}">
        <p14:creationId xmlns:p14="http://schemas.microsoft.com/office/powerpoint/2010/main" val="5926680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5014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6610">
            <a:off x="2182670" y="215380"/>
            <a:ext cx="53435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3879273" y="4783440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181A2-7F5E-7643-3678-9C715A564F6F}"/>
              </a:ext>
            </a:extLst>
          </p:cNvPr>
          <p:cNvSpPr txBox="1"/>
          <p:nvPr/>
        </p:nvSpPr>
        <p:spPr>
          <a:xfrm>
            <a:off x="6415604" y="3330597"/>
            <a:ext cx="524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Stage and Chip are not parallel?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2609273" y="903046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85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3A669-2F5E-483C-9B0B-6CAFBC02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62" y="106508"/>
            <a:ext cx="10515600" cy="715530"/>
          </a:xfrm>
        </p:spPr>
        <p:txBody>
          <a:bodyPr/>
          <a:lstStyle/>
          <a:p>
            <a:r>
              <a:rPr lang="en-US" dirty="0" err="1"/>
              <a:t>Transwells</a:t>
            </a:r>
            <a:r>
              <a:rPr lang="en-US" dirty="0"/>
              <a:t>? Resistance? TEER?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FB507F-8BE5-420A-8303-8625DB599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4502" y="3765700"/>
            <a:ext cx="4647153" cy="3092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D2CAB23-D87B-4192-8243-AE1C9BA3C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1" y="4721946"/>
            <a:ext cx="2771775" cy="15335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7ADCA90-2E70-4347-B817-88BFB8493A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648" y="1764578"/>
            <a:ext cx="5260529" cy="2157989"/>
          </a:xfrm>
          <a:prstGeom prst="rect">
            <a:avLst/>
          </a:prstGeom>
        </p:spPr>
      </p:pic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B3AF7B28-97FE-457C-A795-C3474848C5E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6514" y="1914135"/>
            <a:ext cx="2799034" cy="2499921"/>
          </a:xfrm>
          <a:prstGeom prst="curvedConnector3">
            <a:avLst>
              <a:gd name="adj1" fmla="val 121631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1426E9BA-CFBB-497F-9582-07BBD295CC63}"/>
              </a:ext>
            </a:extLst>
          </p:cNvPr>
          <p:cNvSpPr/>
          <p:nvPr/>
        </p:nvSpPr>
        <p:spPr>
          <a:xfrm>
            <a:off x="4664364" y="2964873"/>
            <a:ext cx="858981" cy="332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65FF3BC-8EC2-4692-BD1D-D7849E9CAB47}"/>
              </a:ext>
            </a:extLst>
          </p:cNvPr>
          <p:cNvCxnSpPr/>
          <p:nvPr/>
        </p:nvCxnSpPr>
        <p:spPr>
          <a:xfrm>
            <a:off x="5606473" y="3297382"/>
            <a:ext cx="1671782" cy="12002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19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2B420D-B3A7-7CDC-568B-84D838845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09" y="4101815"/>
            <a:ext cx="11944519" cy="21139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CC29F9-C8BB-1E5E-59E5-5CBAE0AD6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406610">
            <a:off x="2182670" y="215380"/>
            <a:ext cx="5343525" cy="619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2D8DD8-E442-785A-8532-E16569314AF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-503480" y="97165"/>
            <a:ext cx="11337735" cy="2240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C2A2B1-2DE5-F5CE-9D2D-C6B3F908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9000"/>
          </a:blip>
          <a:stretch>
            <a:fillRect/>
          </a:stretch>
        </p:blipFill>
        <p:spPr>
          <a:xfrm>
            <a:off x="3351751" y="3576630"/>
            <a:ext cx="2744249" cy="20625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A25EFD2-67B3-D0B1-2069-BA5AADCCA5F9}"/>
              </a:ext>
            </a:extLst>
          </p:cNvPr>
          <p:cNvSpPr/>
          <p:nvPr/>
        </p:nvSpPr>
        <p:spPr>
          <a:xfrm>
            <a:off x="5024582" y="4780241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0511CF-66BD-041F-97CB-689434C34F31}"/>
              </a:ext>
            </a:extLst>
          </p:cNvPr>
          <p:cNvSpPr/>
          <p:nvPr/>
        </p:nvSpPr>
        <p:spPr>
          <a:xfrm>
            <a:off x="3098701" y="2337316"/>
            <a:ext cx="2997299" cy="6610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99FE8BD4-7146-A415-CA19-92F82FA17D33}"/>
              </a:ext>
            </a:extLst>
          </p:cNvPr>
          <p:cNvSpPr/>
          <p:nvPr/>
        </p:nvSpPr>
        <p:spPr>
          <a:xfrm rot="10800000">
            <a:off x="3351753" y="2999992"/>
            <a:ext cx="2424645" cy="578237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C84AD29-F555-C94E-7EAE-F9C6A6EA3E3A}"/>
              </a:ext>
            </a:extLst>
          </p:cNvPr>
          <p:cNvSpPr/>
          <p:nvPr/>
        </p:nvSpPr>
        <p:spPr>
          <a:xfrm>
            <a:off x="4310055" y="2915554"/>
            <a:ext cx="574589" cy="66107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04CAC44-58A7-74A7-28FC-E16AE6595434}"/>
              </a:ext>
            </a:extLst>
          </p:cNvPr>
          <p:cNvSpPr txBox="1"/>
          <p:nvPr/>
        </p:nvSpPr>
        <p:spPr>
          <a:xfrm>
            <a:off x="9282545" y="572655"/>
            <a:ext cx="1377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Camera Chip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1F2A2D-35E3-75E1-099A-073373F66BD0}"/>
              </a:ext>
            </a:extLst>
          </p:cNvPr>
          <p:cNvSpPr txBox="1"/>
          <p:nvPr/>
        </p:nvSpPr>
        <p:spPr>
          <a:xfrm>
            <a:off x="9527308" y="4737319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4827EE-5879-3B6D-7C62-1EEA59654A72}"/>
              </a:ext>
            </a:extLst>
          </p:cNvPr>
          <p:cNvSpPr txBox="1"/>
          <p:nvPr/>
        </p:nvSpPr>
        <p:spPr>
          <a:xfrm>
            <a:off x="6263897" y="2667854"/>
            <a:ext cx="1275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Microscope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D181A2-7F5E-7643-3678-9C715A564F6F}"/>
              </a:ext>
            </a:extLst>
          </p:cNvPr>
          <p:cNvSpPr txBox="1"/>
          <p:nvPr/>
        </p:nvSpPr>
        <p:spPr>
          <a:xfrm>
            <a:off x="6415604" y="3330597"/>
            <a:ext cx="5240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What if Stage and Chip are not parallel?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E03CD1-1BA8-4645-6105-35A30F89DE47}"/>
              </a:ext>
            </a:extLst>
          </p:cNvPr>
          <p:cNvSpPr/>
          <p:nvPr/>
        </p:nvSpPr>
        <p:spPr>
          <a:xfrm>
            <a:off x="6753853" y="899137"/>
            <a:ext cx="295563" cy="27709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618441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CD31C-5827-481D-BEF8-A779AD93C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9608"/>
          </a:xfrm>
        </p:spPr>
        <p:txBody>
          <a:bodyPr>
            <a:normAutofit fontScale="90000"/>
          </a:bodyPr>
          <a:lstStyle/>
          <a:p>
            <a:r>
              <a:rPr lang="en-US" dirty="0"/>
              <a:t>XY Repeatability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F7BD1-37B3-4B3C-B6FC-59490C4BE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61" y="1095783"/>
            <a:ext cx="4941815" cy="1603375"/>
          </a:xfrm>
        </p:spPr>
        <p:txBody>
          <a:bodyPr>
            <a:normAutofit/>
          </a:bodyPr>
          <a:lstStyle/>
          <a:p>
            <a:r>
              <a:rPr lang="en-US" sz="1800" dirty="0"/>
              <a:t>Stage translates beyond small displacements for tiling. It moves stage from under objective to under syringe for staining. </a:t>
            </a:r>
          </a:p>
          <a:p>
            <a:r>
              <a:rPr lang="en-US" sz="1800" dirty="0"/>
              <a:t>This vector is around an 80mm displacement in X and 5mm in Y.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ADFDB-8884-47DD-A352-BD15BEFBA27E}"/>
              </a:ext>
            </a:extLst>
          </p:cNvPr>
          <p:cNvSpPr txBox="1"/>
          <p:nvPr/>
        </p:nvSpPr>
        <p:spPr>
          <a:xfrm>
            <a:off x="485861" y="3179427"/>
            <a:ext cx="58575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axis moved an AVG: 1.14 with std dev of 1.64 per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 axis moved an AVG: -.29 with a std dev of 0.49 per cycle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BD064A7-96B1-41BC-A1F6-A5493C4D7AE1}"/>
              </a:ext>
            </a:extLst>
          </p:cNvPr>
          <p:cNvGraphicFramePr>
            <a:graphicFrameLocks/>
          </p:cNvGraphicFramePr>
          <p:nvPr/>
        </p:nvGraphicFramePr>
        <p:xfrm>
          <a:off x="6425967" y="371417"/>
          <a:ext cx="5596855" cy="32610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0CC346-ED06-4A08-AB90-AFF88D1FDC20}"/>
              </a:ext>
            </a:extLst>
          </p:cNvPr>
          <p:cNvSpPr txBox="1"/>
          <p:nvPr/>
        </p:nvSpPr>
        <p:spPr>
          <a:xfrm>
            <a:off x="318782" y="4957894"/>
            <a:ext cx="11551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 is translated way </a:t>
            </a:r>
            <a:r>
              <a:rPr lang="en-US" dirty="0" err="1"/>
              <a:t>way</a:t>
            </a:r>
            <a:r>
              <a:rPr lang="en-US" dirty="0"/>
              <a:t> further than Y so its expected that it is less accurate.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Slide was taped to blackened dog tags for this experiment. The data pointed to this moving on the stage as it had a massive jump of 54 pixels in the Y from image 1 to 2. Its completely possible and likely that the actual stage accuracy is better than this as this is stage plus movement of slide on stage. Will repeat when get a drain chamber that firmly grasps slide to eliminate its movement. </a:t>
            </a:r>
          </a:p>
        </p:txBody>
      </p:sp>
    </p:spTree>
    <p:extLst>
      <p:ext uri="{BB962C8B-B14F-4D97-AF65-F5344CB8AC3E}">
        <p14:creationId xmlns:p14="http://schemas.microsoft.com/office/powerpoint/2010/main" val="34680832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4CDAF-7B02-45F8-88B1-755A7F5A2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7055"/>
          </a:xfrm>
        </p:spPr>
        <p:txBody>
          <a:bodyPr/>
          <a:lstStyle/>
          <a:p>
            <a:r>
              <a:rPr lang="en-US" dirty="0"/>
              <a:t>X and Y </a:t>
            </a:r>
            <a:r>
              <a:rPr lang="en-US" dirty="0" err="1"/>
              <a:t>Repeatiblity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7EB01-CEAE-4E1D-B144-9866CE71F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5018" cy="3199381"/>
          </a:xfrm>
        </p:spPr>
        <p:txBody>
          <a:bodyPr>
            <a:normAutofit/>
          </a:bodyPr>
          <a:lstStyle/>
          <a:p>
            <a:r>
              <a:rPr lang="en-US" sz="2000" dirty="0"/>
              <a:t>Here are the 3</a:t>
            </a:r>
            <a:r>
              <a:rPr lang="en-US" sz="2000" baseline="30000" dirty="0"/>
              <a:t>rd</a:t>
            </a:r>
            <a:r>
              <a:rPr lang="en-US" sz="2000" dirty="0"/>
              <a:t> and 10</a:t>
            </a:r>
            <a:r>
              <a:rPr lang="en-US" sz="2000" baseline="30000" dirty="0"/>
              <a:t>th</a:t>
            </a:r>
            <a:r>
              <a:rPr lang="en-US" sz="2000" dirty="0"/>
              <a:t> cycle images overlaid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0AF62B-4FDD-4081-BF32-3C908A533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218" y="1422400"/>
            <a:ext cx="7832468" cy="456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55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C47AF-C40D-46E4-8BB5-E898D2AE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127" y="0"/>
            <a:ext cx="10515600" cy="800945"/>
          </a:xfrm>
        </p:spPr>
        <p:txBody>
          <a:bodyPr/>
          <a:lstStyle/>
          <a:p>
            <a:r>
              <a:rPr lang="en-US" dirty="0"/>
              <a:t>Reflection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0459-A97B-41D8-B909-3AF68F23C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1149" y="1703164"/>
            <a:ext cx="341501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Top: Image with blackened anodized Al </a:t>
            </a:r>
            <a:r>
              <a:rPr lang="en-US" sz="2000" dirty="0" err="1"/>
              <a:t>dogtag</a:t>
            </a:r>
            <a:r>
              <a:rPr lang="en-US" sz="2000" dirty="0"/>
              <a:t> behind slide. 1000ms exposure</a:t>
            </a:r>
          </a:p>
          <a:p>
            <a:r>
              <a:rPr lang="en-US" sz="2000" dirty="0"/>
              <a:t>Bottom: Image with 3D printed blue plastic housing behind slide. 2ms exposure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7E19B-B870-43D7-BD83-D93B7D56F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624" y="66074"/>
            <a:ext cx="4602462" cy="27015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7F47CE-2427-413E-AF06-27A196753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624" y="2805713"/>
            <a:ext cx="4630658" cy="2701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EBBD83A-5E04-4727-B8C6-C3F0AE9523F5}"/>
              </a:ext>
            </a:extLst>
          </p:cNvPr>
          <p:cNvSpPr txBox="1"/>
          <p:nvPr/>
        </p:nvSpPr>
        <p:spPr>
          <a:xfrm>
            <a:off x="210127" y="5172363"/>
            <a:ext cx="67887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Experimental Notes.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Top image was taken and then objective raised, Al </a:t>
            </a:r>
            <a:r>
              <a:rPr lang="en-US" dirty="0" err="1"/>
              <a:t>dogtag</a:t>
            </a:r>
            <a:r>
              <a:rPr lang="en-US" dirty="0"/>
              <a:t> was removed and slide reseated into plastic socket, objective lowered and reimaged.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power cycles occurred. It was in the exact same state.  </a:t>
            </a:r>
          </a:p>
        </p:txBody>
      </p:sp>
    </p:spTree>
    <p:extLst>
      <p:ext uri="{BB962C8B-B14F-4D97-AF65-F5344CB8AC3E}">
        <p14:creationId xmlns:p14="http://schemas.microsoft.com/office/powerpoint/2010/main" val="42241988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B16C5-645E-B9C2-4EE0-97D0631C4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143" y="171508"/>
            <a:ext cx="10515600" cy="1019058"/>
          </a:xfrm>
        </p:spPr>
        <p:txBody>
          <a:bodyPr/>
          <a:lstStyle/>
          <a:p>
            <a:r>
              <a:rPr lang="en-US" dirty="0"/>
              <a:t>Ultimate Reflection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BAB7BD-C6A7-0241-C419-CE3F2635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3750578" cy="4509906"/>
          </a:xfrm>
        </p:spPr>
        <p:txBody>
          <a:bodyPr>
            <a:normAutofit/>
          </a:bodyPr>
          <a:lstStyle/>
          <a:p>
            <a:r>
              <a:rPr lang="en-US" sz="2000" dirty="0" err="1"/>
              <a:t>Acktar’s</a:t>
            </a:r>
            <a:r>
              <a:rPr lang="en-US" sz="2000" dirty="0"/>
              <a:t> Spectral Black Film</a:t>
            </a:r>
          </a:p>
          <a:p>
            <a:r>
              <a:rPr lang="en-US" sz="2000" dirty="0"/>
              <a:t>Market leader in maximal absorbing and low reflectance materials</a:t>
            </a:r>
          </a:p>
          <a:p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C0E77-AA5A-037C-7D09-386B6EEB2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822" y="1925729"/>
            <a:ext cx="6771489" cy="30065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A72B34-2579-2C3B-EC7D-33718B3AA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3" y="2785144"/>
            <a:ext cx="4365255" cy="3465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6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4EF7F-5F4A-5856-2EF2-6C8CCE815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44E58EF5-7481-9CC9-58CA-6CBB77663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0792"/>
            <a:ext cx="4740719" cy="4351338"/>
          </a:xfrm>
        </p:spPr>
      </p:pic>
    </p:spTree>
    <p:extLst>
      <p:ext uri="{BB962C8B-B14F-4D97-AF65-F5344CB8AC3E}">
        <p14:creationId xmlns:p14="http://schemas.microsoft.com/office/powerpoint/2010/main" val="6281750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6D2CC-086B-E204-FCA7-EDEA16B8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525" y="115451"/>
            <a:ext cx="10515600" cy="742221"/>
          </a:xfrm>
        </p:spPr>
        <p:txBody>
          <a:bodyPr>
            <a:normAutofit/>
          </a:bodyPr>
          <a:lstStyle/>
          <a:p>
            <a:r>
              <a:rPr lang="en-US" sz="3600" dirty="0"/>
              <a:t>Bleaching Effectiveness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CC6643-41BD-C123-13B3-39094E572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879" y="945636"/>
            <a:ext cx="6526956" cy="5425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3CFFCA-B508-4C29-0AC3-A0C8D25B2C14}"/>
              </a:ext>
            </a:extLst>
          </p:cNvPr>
          <p:cNvSpPr txBox="1"/>
          <p:nvPr/>
        </p:nvSpPr>
        <p:spPr>
          <a:xfrm>
            <a:off x="4077050" y="1023457"/>
            <a:ext cx="1114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ECAD-488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11856E-E2DD-7985-2595-FB7C8C18B037}"/>
              </a:ext>
            </a:extLst>
          </p:cNvPr>
          <p:cNvSpPr txBox="1"/>
          <p:nvPr/>
        </p:nvSpPr>
        <p:spPr>
          <a:xfrm>
            <a:off x="7199258" y="945636"/>
            <a:ext cx="2028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ECAD-488 Bleached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77FE66-4A30-7A7C-1567-CC96232186E1}"/>
              </a:ext>
            </a:extLst>
          </p:cNvPr>
          <p:cNvSpPr txBox="1"/>
          <p:nvPr/>
        </p:nvSpPr>
        <p:spPr>
          <a:xfrm>
            <a:off x="4326610" y="3658537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Ezrin-488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F37851-5760-C674-6229-8B9265D720D5}"/>
              </a:ext>
            </a:extLst>
          </p:cNvPr>
          <p:cNvSpPr txBox="1"/>
          <p:nvPr/>
        </p:nvSpPr>
        <p:spPr>
          <a:xfrm>
            <a:off x="7291408" y="3658537"/>
            <a:ext cx="19784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Ezrin-488 Bleached</a:t>
            </a:r>
          </a:p>
        </p:txBody>
      </p:sp>
    </p:spTree>
    <p:extLst>
      <p:ext uri="{BB962C8B-B14F-4D97-AF65-F5344CB8AC3E}">
        <p14:creationId xmlns:p14="http://schemas.microsoft.com/office/powerpoint/2010/main" val="18612628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DB207F61-51D8-0E83-8C68-6A4378421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3423" y="269109"/>
            <a:ext cx="3955818" cy="346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D3740-FAC6-A68E-E93D-9135CE517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508" y="273051"/>
            <a:ext cx="2551512" cy="34599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3283209-B3F2-EF47-8B87-2579230C2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553" y="269873"/>
            <a:ext cx="2525468" cy="3463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E9E4A1-BC72-2AF2-3E60-A37C44120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152" y="273051"/>
            <a:ext cx="2657314" cy="34599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E4C1FB-6679-F4DB-FA6A-0EC92ECCAB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066" y="273050"/>
            <a:ext cx="2519487" cy="34639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DB02A17-3CC1-D7A6-CAFA-8A820A6616CA}"/>
              </a:ext>
            </a:extLst>
          </p:cNvPr>
          <p:cNvSpPr txBox="1"/>
          <p:nvPr/>
        </p:nvSpPr>
        <p:spPr>
          <a:xfrm>
            <a:off x="194733" y="3953933"/>
            <a:ext cx="1346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DAPI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F854E5-0E83-B6A2-3A28-F097CC2E2879}"/>
              </a:ext>
            </a:extLst>
          </p:cNvPr>
          <p:cNvSpPr txBox="1"/>
          <p:nvPr/>
        </p:nvSpPr>
        <p:spPr>
          <a:xfrm>
            <a:off x="3509433" y="3915833"/>
            <a:ext cx="1483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MUC2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1178122-5A72-6C80-F135-382B6B709654}"/>
              </a:ext>
            </a:extLst>
          </p:cNvPr>
          <p:cNvSpPr txBox="1"/>
          <p:nvPr/>
        </p:nvSpPr>
        <p:spPr>
          <a:xfrm>
            <a:off x="6096000" y="3915833"/>
            <a:ext cx="197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 Lysozyme 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C4ADE71-5871-8892-E713-482560CDF0A7}"/>
              </a:ext>
            </a:extLst>
          </p:cNvPr>
          <p:cNvSpPr txBox="1"/>
          <p:nvPr/>
        </p:nvSpPr>
        <p:spPr>
          <a:xfrm>
            <a:off x="8423423" y="3953933"/>
            <a:ext cx="1356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Ezrin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9FD03A2-176A-A09C-7F40-4B6D83AD401B}"/>
              </a:ext>
            </a:extLst>
          </p:cNvPr>
          <p:cNvSpPr txBox="1"/>
          <p:nvPr/>
        </p:nvSpPr>
        <p:spPr>
          <a:xfrm>
            <a:off x="10009931" y="3971629"/>
            <a:ext cx="2169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 Gamma Actin</a:t>
            </a:r>
          </a:p>
        </p:txBody>
      </p:sp>
    </p:spTree>
    <p:extLst>
      <p:ext uri="{BB962C8B-B14F-4D97-AF65-F5344CB8AC3E}">
        <p14:creationId xmlns:p14="http://schemas.microsoft.com/office/powerpoint/2010/main" val="3202009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35983-0AA3-90AE-C3B4-E2AB2D28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754" y="188956"/>
            <a:ext cx="10515600" cy="649943"/>
          </a:xfrm>
        </p:spPr>
        <p:txBody>
          <a:bodyPr>
            <a:normAutofit/>
          </a:bodyPr>
          <a:lstStyle/>
          <a:p>
            <a:r>
              <a:rPr lang="en-US" sz="4000" dirty="0"/>
              <a:t>Dye Kinetics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82D8ED-D183-8B52-DE39-F2058D032C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9" y="902836"/>
            <a:ext cx="10515600" cy="1488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u="sng" dirty="0"/>
              <a:t>Goal = to optimize and document bleaching kinetics of </a:t>
            </a:r>
            <a:r>
              <a:rPr lang="en-US" sz="2400" b="1" u="sng" dirty="0" err="1"/>
              <a:t>CyCIF</a:t>
            </a:r>
            <a:r>
              <a:rPr lang="en-US" sz="2400" b="1" u="sng" dirty="0"/>
              <a:t> compatible dyes</a:t>
            </a:r>
          </a:p>
          <a:p>
            <a:r>
              <a:rPr lang="en-US" sz="2400" dirty="0"/>
              <a:t>Modulate known variables (pH and % H202) </a:t>
            </a:r>
          </a:p>
          <a:p>
            <a:r>
              <a:rPr lang="en-US" sz="2400" dirty="0"/>
              <a:t>Find relevant decay kinetics (half life)</a:t>
            </a: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C79983-5305-D22C-C5F1-4B6CCD2DC090}"/>
              </a:ext>
            </a:extLst>
          </p:cNvPr>
          <p:cNvSpPr txBox="1"/>
          <p:nvPr/>
        </p:nvSpPr>
        <p:spPr>
          <a:xfrm>
            <a:off x="654341" y="2608976"/>
            <a:ext cx="1697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u="sng" dirty="0"/>
              <a:t>Background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820F97-7F4F-9061-01A2-B76D165EF376}"/>
                  </a:ext>
                </a:extLst>
              </p:cNvPr>
              <p:cNvSpPr txBox="1"/>
              <p:nvPr/>
            </p:nvSpPr>
            <p:spPr>
              <a:xfrm>
                <a:off x="847288" y="3104089"/>
                <a:ext cx="4489947" cy="5052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Expected decay kinetics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%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2)</m:t>
                            </m:r>
                          </m:den>
                        </m:f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820F97-7F4F-9061-01A2-B76D165EF3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88" y="3104089"/>
                <a:ext cx="4489947" cy="505203"/>
              </a:xfrm>
              <a:prstGeom prst="rect">
                <a:avLst/>
              </a:prstGeom>
              <a:blipFill>
                <a:blip r:embed="rId2"/>
                <a:stretch>
                  <a:fillRect l="-1221" b="-18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48B94-74F0-787E-38BB-0A0851294CE8}"/>
                  </a:ext>
                </a:extLst>
              </p:cNvPr>
              <p:cNvSpPr txBox="1"/>
              <p:nvPr/>
            </p:nvSpPr>
            <p:spPr>
              <a:xfrm>
                <a:off x="847288" y="3892492"/>
                <a:ext cx="11249637" cy="1616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Why are decays usually exponential? Decays happen due to per molecule occurrences. There is a % chance a molecule will be bleached per unit time. This chance is the same per molecule. Thus, the magnitude of change is proportional to the number of unbleached molecules remaining.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 other words: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Bleached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rate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𝑚𝑜𝑙𝑒𝑐𝑢𝑙𝑒𝑠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𝑚𝑜𝑙𝑒𝑐𝑢𝑙𝑒𝑠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-&gt; </a:t>
                </a: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𝑚𝑜𝑙𝑒𝑐𝑢𝑙𝑒𝑠</m:t>
                        </m:r>
                        <m:r>
                          <m:rPr>
                            <m:brk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  <m:r>
                          <m:rPr>
                            <m:brk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𝑚𝑜𝑙𝑒𝑐𝑢𝑙𝑒𝑠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(solve ODE for this solution).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1148B94-74F0-787E-38BB-0A0851294C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288" y="3892492"/>
                <a:ext cx="11249637" cy="1616533"/>
              </a:xfrm>
              <a:prstGeom prst="rect">
                <a:avLst/>
              </a:prstGeom>
              <a:blipFill>
                <a:blip r:embed="rId3"/>
                <a:stretch>
                  <a:fillRect l="-488" t="-2264" r="-379" b="-294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0617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78D82FB-68AE-DC18-C17C-A8AD34AC50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5632618"/>
              </p:ext>
            </p:extLst>
          </p:nvPr>
        </p:nvGraphicFramePr>
        <p:xfrm>
          <a:off x="167780" y="1384990"/>
          <a:ext cx="6283354" cy="4017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936504-683A-0A59-4BA4-532C37FDACBE}"/>
              </a:ext>
            </a:extLst>
          </p:cNvPr>
          <p:cNvCxnSpPr>
            <a:cxnSpLocks/>
          </p:cNvCxnSpPr>
          <p:nvPr/>
        </p:nvCxnSpPr>
        <p:spPr>
          <a:xfrm flipV="1">
            <a:off x="3140364" y="1384990"/>
            <a:ext cx="3495794" cy="27898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E2552F-D7B0-9203-C329-AA1831F15591}"/>
              </a:ext>
            </a:extLst>
          </p:cNvPr>
          <p:cNvCxnSpPr>
            <a:cxnSpLocks/>
          </p:cNvCxnSpPr>
          <p:nvPr/>
        </p:nvCxnSpPr>
        <p:spPr>
          <a:xfrm>
            <a:off x="6061131" y="4732517"/>
            <a:ext cx="575027" cy="32327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7E33C9-7DEA-C824-9D55-D3E1C03A4308}"/>
                  </a:ext>
                </a:extLst>
              </p:cNvPr>
              <p:cNvSpPr txBox="1"/>
              <p:nvPr/>
            </p:nvSpPr>
            <p:spPr>
              <a:xfrm>
                <a:off x="4290290" y="6072909"/>
                <a:ext cx="2592120" cy="5204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0.005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=210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7E33C9-7DEA-C824-9D55-D3E1C03A43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0290" y="6072909"/>
                <a:ext cx="2592120" cy="5204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39FD1A6-AEAC-F6A9-C787-C8A06D4466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741" y="1197782"/>
            <a:ext cx="5900834" cy="385800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9E25BFC-8C28-FA34-27B6-C5A3B2DE87FC}"/>
              </a:ext>
            </a:extLst>
          </p:cNvPr>
          <p:cNvSpPr/>
          <p:nvPr/>
        </p:nvSpPr>
        <p:spPr>
          <a:xfrm>
            <a:off x="6451135" y="785091"/>
            <a:ext cx="5740866" cy="4828379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86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07DB6AA-4280-487D-8B30-A9BB6C003BC9}"/>
              </a:ext>
            </a:extLst>
          </p:cNvPr>
          <p:cNvGrpSpPr/>
          <p:nvPr/>
        </p:nvGrpSpPr>
        <p:grpSpPr>
          <a:xfrm>
            <a:off x="8323047" y="3661087"/>
            <a:ext cx="3642434" cy="3046993"/>
            <a:chOff x="8323047" y="3661087"/>
            <a:chExt cx="3642434" cy="30469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7B344-7616-49ED-ABAE-1BF07BCB968D}"/>
                    </a:ext>
                  </a:extLst>
                </p:cNvPr>
                <p:cNvSpPr txBox="1"/>
                <p:nvPr/>
              </p:nvSpPr>
              <p:spPr>
                <a:xfrm>
                  <a:off x="8323047" y="5446858"/>
                  <a:ext cx="75161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𝑐𝑒𝑙𝑙𝑠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E37B344-7616-49ED-ABAE-1BF07BCB9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3047" y="5446858"/>
                  <a:ext cx="75161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8CB45F6-CFEE-4C8E-BA54-767E37976143}"/>
                </a:ext>
              </a:extLst>
            </p:cNvPr>
            <p:cNvGrpSpPr/>
            <p:nvPr/>
          </p:nvGrpSpPr>
          <p:grpSpPr>
            <a:xfrm>
              <a:off x="8992124" y="3661087"/>
              <a:ext cx="2973357" cy="3046993"/>
              <a:chOff x="7718800" y="3558538"/>
              <a:chExt cx="2973357" cy="3046993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883E8966-5504-4E17-8833-776C93784A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744" y="6173586"/>
                <a:ext cx="0" cy="4319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EB84FD7-1D36-4787-BE0B-CDEB54BA31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7353010" y="5351169"/>
                <a:ext cx="1255280" cy="5237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3D56F31-4C7D-4516-A181-E02C40FE01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5400000">
                <a:off x="8433510" y="5386407"/>
                <a:ext cx="1121133" cy="453224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25590758-F16F-450D-BCB7-4A99E26C2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551" y="5068506"/>
                <a:ext cx="105238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8F2C467-6B31-4BAE-B0AD-A7A588B989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43551" y="6173586"/>
                <a:ext cx="1052387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0653C38B-8E05-4934-ADA8-81E6FCE6BF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744" y="6605531"/>
                <a:ext cx="1570183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457B995-B918-40EF-80D5-E3949595C6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39926" y="5727576"/>
                <a:ext cx="0" cy="87795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AE8A0C-58E9-4607-B154-C5A810899D87}"/>
                      </a:ext>
                    </a:extLst>
                  </p:cNvPr>
                  <p:cNvSpPr txBox="1"/>
                  <p:nvPr/>
                </p:nvSpPr>
                <p:spPr>
                  <a:xfrm>
                    <a:off x="9049436" y="5344309"/>
                    <a:ext cx="588494" cy="38876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𝑇𝐽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20AE8A0C-58E9-4607-B154-C5A810899D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9436" y="5344309"/>
                    <a:ext cx="588494" cy="38876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793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F8E2ED-2B60-4A7C-8907-207CA8BD07D8}"/>
                      </a:ext>
                    </a:extLst>
                  </p:cNvPr>
                  <p:cNvSpPr txBox="1"/>
                  <p:nvPr/>
                </p:nvSpPr>
                <p:spPr>
                  <a:xfrm>
                    <a:off x="8762839" y="3558538"/>
                    <a:ext cx="91570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𝑚𝑒𝑑𝑖𝑎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B5F8E2ED-2B60-4A7C-8907-207CA8BD07D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2839" y="3558538"/>
                    <a:ext cx="915700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3BFEB7-761F-41B1-96F4-BA4F3F7D47D5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2805" y="5354730"/>
                    <a:ext cx="34727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BA3BFEB7-761F-41B1-96F4-BA4F3F7D47D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52805" y="5354730"/>
                    <a:ext cx="347275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7544" r="-7018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866A506-592D-434B-ACB8-5EE95758D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53178" y="3969433"/>
                <a:ext cx="1621874" cy="453224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51F18ED-E8A0-4F5C-B221-0032F9C518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9590829" y="4514761"/>
                <a:ext cx="877955" cy="523700"/>
              </a:xfrm>
              <a:prstGeom prst="rect">
                <a:avLst/>
              </a:prstGeom>
            </p:spPr>
          </p:pic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9A9DF71-5F58-47B1-BED1-D56E4D8F7E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019686" y="4206861"/>
                <a:ext cx="10120" cy="29057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1A963A4-D744-4792-86CD-6AD4BEA82A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744" y="4206861"/>
                <a:ext cx="0" cy="861645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2B77A20-BBB7-47A4-9F01-3505385DB7E6}"/>
                      </a:ext>
                    </a:extLst>
                  </p:cNvPr>
                  <p:cNvSpPr txBox="1"/>
                  <p:nvPr/>
                </p:nvSpPr>
                <p:spPr>
                  <a:xfrm>
                    <a:off x="10224272" y="4591945"/>
                    <a:ext cx="467885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12B77A20-BBB7-47A4-9F01-3505385DB7E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224272" y="4591945"/>
                    <a:ext cx="467885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58854221-204F-43F6-9873-9610343BEA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55382" y="40206"/>
            <a:ext cx="5490160" cy="3662603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7A5FBE36-6DF5-4BA6-AF59-5CBD958567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28388" y="5249673"/>
            <a:ext cx="536593" cy="5764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6A5586-B137-4F4C-9616-FBE4BD038FAB}"/>
                  </a:ext>
                </a:extLst>
              </p:cNvPr>
              <p:cNvSpPr txBox="1"/>
              <p:nvPr/>
            </p:nvSpPr>
            <p:spPr>
              <a:xfrm>
                <a:off x="226519" y="1264186"/>
                <a:ext cx="4512838" cy="8561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𝑚𝑒𝑡𝑒𝑟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𝐵𝑙𝑎𝑛𝑘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𝑚𝑒𝑡𝑒𝑟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𝑖𝑛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𝑚𝑒𝑑𝑖𝑎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∗(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𝑚𝑒𝑑𝑖𝑎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𝑐𝑒𝑙𝑙𝑠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E6A5586-B137-4F4C-9616-FBE4BD03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19" y="1264186"/>
                <a:ext cx="4512838" cy="8561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19C0E3-508C-46D3-ADD4-D47C0B54A3F0}"/>
                  </a:ext>
                </a:extLst>
              </p:cNvPr>
              <p:cNvSpPr txBox="1"/>
              <p:nvPr/>
            </p:nvSpPr>
            <p:spPr>
              <a:xfrm>
                <a:off x="4687624" y="1406693"/>
                <a:ext cx="1378006" cy="5711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*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𝑚𝑒𝑑𝑖𝑎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𝑇𝐽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919C0E3-508C-46D3-ADD4-D47C0B54A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7624" y="1406693"/>
                <a:ext cx="1378006" cy="571118"/>
              </a:xfrm>
              <a:prstGeom prst="rect">
                <a:avLst/>
              </a:prstGeom>
              <a:blipFill>
                <a:blip r:embed="rId12"/>
                <a:stretch>
                  <a:fillRect l="-10619" t="-3226" r="-3097" b="-75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CCE602-BB89-47B4-858E-926967DBCDF3}"/>
                  </a:ext>
                </a:extLst>
              </p:cNvPr>
              <p:cNvSpPr txBox="1"/>
              <p:nvPr/>
            </p:nvSpPr>
            <p:spPr>
              <a:xfrm>
                <a:off x="3516280" y="2403445"/>
                <a:ext cx="66768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CCE602-BB89-47B4-858E-926967DB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6280" y="2403445"/>
                <a:ext cx="667683" cy="276999"/>
              </a:xfrm>
              <a:prstGeom prst="rect">
                <a:avLst/>
              </a:prstGeom>
              <a:blipFill>
                <a:blip r:embed="rId13"/>
                <a:stretch>
                  <a:fillRect l="-7339" r="-4587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4DA1CE-9943-473F-9BAC-506E27E5EFE9}"/>
                  </a:ext>
                </a:extLst>
              </p:cNvPr>
              <p:cNvSpPr txBox="1"/>
              <p:nvPr/>
            </p:nvSpPr>
            <p:spPr>
              <a:xfrm>
                <a:off x="303323" y="2963571"/>
                <a:ext cx="921599" cy="296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𝑇𝐽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→∞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4DA1CE-9943-473F-9BAC-506E27E5EF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23" y="2963571"/>
                <a:ext cx="921599" cy="296428"/>
              </a:xfrm>
              <a:prstGeom prst="rect">
                <a:avLst/>
              </a:prstGeom>
              <a:blipFill>
                <a:blip r:embed="rId14"/>
                <a:stretch>
                  <a:fillRect l="-5960" r="-2649" b="-24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FBF68B6-6CD7-4BC5-A20D-78C2C9A770DD}"/>
              </a:ext>
            </a:extLst>
          </p:cNvPr>
          <p:cNvSpPr txBox="1"/>
          <p:nvPr/>
        </p:nvSpPr>
        <p:spPr>
          <a:xfrm>
            <a:off x="1398955" y="2357250"/>
            <a:ext cx="2167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Lets approximate as: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485043-92B1-45FE-A0FB-D1EE2F2B0FCE}"/>
              </a:ext>
            </a:extLst>
          </p:cNvPr>
          <p:cNvSpPr txBox="1"/>
          <p:nvPr/>
        </p:nvSpPr>
        <p:spPr>
          <a:xfrm>
            <a:off x="118644" y="3662805"/>
            <a:ext cx="76747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why? This is nonsensical. That is a constant value. It cant just go to infinity! The solution lies in the fact that the above solution was never taking the voltage drop over a capacitor into account. It was built assuming all voltage dropped over the media and TJ resistance.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D19B503-D3FC-419B-9964-03261740C737}"/>
              </a:ext>
            </a:extLst>
          </p:cNvPr>
          <p:cNvSpPr/>
          <p:nvPr/>
        </p:nvSpPr>
        <p:spPr>
          <a:xfrm>
            <a:off x="11131179" y="4170269"/>
            <a:ext cx="323662" cy="336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5AE880-0A30-434D-96E6-A24BCAD4C539}"/>
              </a:ext>
            </a:extLst>
          </p:cNvPr>
          <p:cNvSpPr/>
          <p:nvPr/>
        </p:nvSpPr>
        <p:spPr>
          <a:xfrm>
            <a:off x="9581236" y="6526633"/>
            <a:ext cx="323662" cy="3362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FB25F5-4AD5-4341-92BF-100FE4319351}"/>
              </a:ext>
            </a:extLst>
          </p:cNvPr>
          <p:cNvSpPr/>
          <p:nvPr/>
        </p:nvSpPr>
        <p:spPr>
          <a:xfrm>
            <a:off x="1837189" y="1124125"/>
            <a:ext cx="1751741" cy="46803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AAB9EFC-F833-44CC-AADA-CEB34D7F8E06}"/>
              </a:ext>
            </a:extLst>
          </p:cNvPr>
          <p:cNvSpPr/>
          <p:nvPr/>
        </p:nvSpPr>
        <p:spPr>
          <a:xfrm>
            <a:off x="11141859" y="5022565"/>
            <a:ext cx="323662" cy="336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AA2574E-18D3-4A0C-BDB2-A40795101FD1}"/>
              </a:ext>
            </a:extLst>
          </p:cNvPr>
          <p:cNvSpPr/>
          <p:nvPr/>
        </p:nvSpPr>
        <p:spPr>
          <a:xfrm>
            <a:off x="11141859" y="5792574"/>
            <a:ext cx="323662" cy="33628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A4F322-0EAA-47A3-9DC5-45A0572E10A0}"/>
                  </a:ext>
                </a:extLst>
              </p:cNvPr>
              <p:cNvSpPr txBox="1"/>
              <p:nvPr/>
            </p:nvSpPr>
            <p:spPr>
              <a:xfrm>
                <a:off x="3620539" y="1219643"/>
                <a:ext cx="4591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5A4F322-0EAA-47A3-9DC5-45A0572E10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539" y="1219643"/>
                <a:ext cx="459165" cy="276999"/>
              </a:xfrm>
              <a:prstGeom prst="rect">
                <a:avLst/>
              </a:prstGeom>
              <a:blipFill>
                <a:blip r:embed="rId15"/>
                <a:stretch>
                  <a:fillRect l="-2667" r="-4000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5D76C949-EF9B-44A4-8800-90355A314D11}"/>
              </a:ext>
            </a:extLst>
          </p:cNvPr>
          <p:cNvSpPr/>
          <p:nvPr/>
        </p:nvSpPr>
        <p:spPr>
          <a:xfrm>
            <a:off x="1844401" y="1117969"/>
            <a:ext cx="2339562" cy="46803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FC0EE6-7286-415B-8DBF-C4E833E1E48B}"/>
              </a:ext>
            </a:extLst>
          </p:cNvPr>
          <p:cNvSpPr txBox="1"/>
          <p:nvPr/>
        </p:nvSpPr>
        <p:spPr>
          <a:xfrm>
            <a:off x="303323" y="5358845"/>
            <a:ext cx="77891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now though? </a:t>
            </a:r>
            <a:r>
              <a:rPr lang="en-US" dirty="0">
                <a:sym typeface="Wingdings" panose="05000000000000000000" pitchFamily="2" charset="2"/>
              </a:rPr>
              <a:t>. This would dictate that we knew with 100% certainty what the time of the voltage reading was from the DC current being applied and the dynamics of the current over time, i.e. solve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421A23-0A8E-4465-97A5-78158818D5F3}"/>
                  </a:ext>
                </a:extLst>
              </p:cNvPr>
              <p:cNvSpPr txBox="1"/>
              <p:nvPr/>
            </p:nvSpPr>
            <p:spPr>
              <a:xfrm>
                <a:off x="4603091" y="5903341"/>
                <a:ext cx="1122167" cy="3727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nary>
                      <m:nary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*dt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5421A23-0A8E-4465-97A5-78158818D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3091" y="5903341"/>
                <a:ext cx="1122167" cy="372794"/>
              </a:xfrm>
              <a:prstGeom prst="rect">
                <a:avLst/>
              </a:prstGeom>
              <a:blipFill>
                <a:blip r:embed="rId16"/>
                <a:stretch>
                  <a:fillRect l="-44565" t="-141935" r="-12500" b="-2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TextBox 45">
            <a:extLst>
              <a:ext uri="{FF2B5EF4-FFF2-40B4-BE49-F238E27FC236}">
                <a16:creationId xmlns:a16="http://schemas.microsoft.com/office/drawing/2014/main" id="{1CDE6746-F457-4FB6-9C47-5A31100FC113}"/>
              </a:ext>
            </a:extLst>
          </p:cNvPr>
          <p:cNvSpPr txBox="1"/>
          <p:nvPr/>
        </p:nvSpPr>
        <p:spPr>
          <a:xfrm>
            <a:off x="5970180" y="6292162"/>
            <a:ext cx="2825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 hard to solve though </a:t>
            </a:r>
            <a:r>
              <a:rPr lang="en-US" dirty="0">
                <a:solidFill>
                  <a:srgbClr val="FF0000"/>
                </a:solidFill>
                <a:sym typeface="Wingdings" panose="05000000000000000000" pitchFamily="2" charset="2"/>
              </a:rPr>
              <a:t>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4A5E17F-26AF-408F-9F69-7C3C9BD66173}"/>
              </a:ext>
            </a:extLst>
          </p:cNvPr>
          <p:cNvCxnSpPr/>
          <p:nvPr/>
        </p:nvCxnSpPr>
        <p:spPr>
          <a:xfrm flipH="1" flipV="1">
            <a:off x="5725258" y="6200775"/>
            <a:ext cx="244922" cy="14243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943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5" grpId="0"/>
      <p:bldP spid="12" grpId="0" animBg="1"/>
      <p:bldP spid="12" grpId="1" animBg="1"/>
      <p:bldP spid="35" grpId="0" animBg="1"/>
      <p:bldP spid="35" grpId="1" animBg="1"/>
      <p:bldP spid="18" grpId="0" animBg="1"/>
      <p:bldP spid="18" grpId="1" animBg="1"/>
      <p:bldP spid="37" grpId="0" animBg="1"/>
      <p:bldP spid="44" grpId="0" animBg="1"/>
      <p:bldP spid="27" grpId="0"/>
      <p:bldP spid="45" grpId="0" animBg="1"/>
      <p:bldP spid="28" grpId="0"/>
      <p:bldP spid="32" grpId="0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E56EA-6983-B146-046D-DDC9E4839E34}"/>
                  </a:ext>
                </a:extLst>
              </p:cNvPr>
              <p:cNvSpPr txBox="1"/>
              <p:nvPr/>
            </p:nvSpPr>
            <p:spPr>
              <a:xfrm>
                <a:off x="4502726" y="6041080"/>
                <a:ext cx="259212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0.006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=136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𝑠𝑒𝑐𝑜𝑛𝑑𝑠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FE56EA-6983-B146-046D-DDC9E4839E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2726" y="6041080"/>
                <a:ext cx="2592120" cy="5203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B6AA2730-0A04-2049-1D46-2766F51BA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5118" y="517236"/>
            <a:ext cx="7556481" cy="528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29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F768-FC34-7B08-65F7-2C44BAC7E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2126"/>
            <a:ext cx="10515600" cy="834501"/>
          </a:xfrm>
        </p:spPr>
        <p:txBody>
          <a:bodyPr>
            <a:normAutofit fontScale="90000"/>
          </a:bodyPr>
          <a:lstStyle/>
          <a:p>
            <a:r>
              <a:rPr lang="en-US" dirty="0"/>
              <a:t>Modular Breakdown of Flexi-TEER + Schematic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B6E2CA-3847-2A5A-EF43-57E44E1A7499}"/>
              </a:ext>
            </a:extLst>
          </p:cNvPr>
          <p:cNvSpPr/>
          <p:nvPr/>
        </p:nvSpPr>
        <p:spPr>
          <a:xfrm>
            <a:off x="6378190" y="967527"/>
            <a:ext cx="1711355" cy="1274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65957F-F100-AFB5-24CA-4BC86C03816D}"/>
              </a:ext>
            </a:extLst>
          </p:cNvPr>
          <p:cNvSpPr/>
          <p:nvPr/>
        </p:nvSpPr>
        <p:spPr>
          <a:xfrm>
            <a:off x="2308369" y="967527"/>
            <a:ext cx="1651235" cy="128911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E21A0C-910D-1D47-3E1B-A7F1EC7E3FE1}"/>
              </a:ext>
            </a:extLst>
          </p:cNvPr>
          <p:cNvSpPr/>
          <p:nvPr/>
        </p:nvSpPr>
        <p:spPr>
          <a:xfrm>
            <a:off x="172671" y="967528"/>
            <a:ext cx="1711355" cy="128910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AD8CD4E-A0CF-2529-D540-73F9558C7672}"/>
              </a:ext>
            </a:extLst>
          </p:cNvPr>
          <p:cNvSpPr/>
          <p:nvPr/>
        </p:nvSpPr>
        <p:spPr>
          <a:xfrm>
            <a:off x="4300755" y="982558"/>
            <a:ext cx="1711355" cy="127407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F191C0-273D-53FC-A581-91EBC917B276}"/>
              </a:ext>
            </a:extLst>
          </p:cNvPr>
          <p:cNvSpPr txBox="1"/>
          <p:nvPr/>
        </p:nvSpPr>
        <p:spPr>
          <a:xfrm>
            <a:off x="386594" y="1039881"/>
            <a:ext cx="13261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 DC square Wave with function generator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2AC7A7-3BAE-4436-14C5-9FCDF5F5C48F}"/>
              </a:ext>
            </a:extLst>
          </p:cNvPr>
          <p:cNvSpPr txBox="1"/>
          <p:nvPr/>
        </p:nvSpPr>
        <p:spPr>
          <a:xfrm>
            <a:off x="2556543" y="1041277"/>
            <a:ext cx="1275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Generate AC Wave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251922-E4BA-91DD-43F3-AAF5AA7A784E}"/>
              </a:ext>
            </a:extLst>
          </p:cNvPr>
          <p:cNvSpPr txBox="1"/>
          <p:nvPr/>
        </p:nvSpPr>
        <p:spPr>
          <a:xfrm>
            <a:off x="4493353" y="1036456"/>
            <a:ext cx="1518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Read off voltages via instrumentation amp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05CB6E-8871-3C70-B203-F31D7542754B}"/>
              </a:ext>
            </a:extLst>
          </p:cNvPr>
          <p:cNvSpPr txBox="1"/>
          <p:nvPr/>
        </p:nvSpPr>
        <p:spPr>
          <a:xfrm>
            <a:off x="6540332" y="1065957"/>
            <a:ext cx="12751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Send into Differential Amp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7B2D145-0F20-E97C-A6E9-0B193D041CF1}"/>
              </a:ext>
            </a:extLst>
          </p:cNvPr>
          <p:cNvSpPr/>
          <p:nvPr/>
        </p:nvSpPr>
        <p:spPr>
          <a:xfrm>
            <a:off x="10508131" y="982558"/>
            <a:ext cx="1480006" cy="1274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F04894-BA71-2A12-227B-D6F1577BFC7F}"/>
              </a:ext>
            </a:extLst>
          </p:cNvPr>
          <p:cNvSpPr txBox="1"/>
          <p:nvPr/>
        </p:nvSpPr>
        <p:spPr>
          <a:xfrm>
            <a:off x="10722053" y="1290713"/>
            <a:ext cx="1102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Send into ADC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7140F14-53EE-B74F-1B74-D780DB63D67A}"/>
              </a:ext>
            </a:extLst>
          </p:cNvPr>
          <p:cNvSpPr/>
          <p:nvPr/>
        </p:nvSpPr>
        <p:spPr>
          <a:xfrm>
            <a:off x="8443160" y="967527"/>
            <a:ext cx="1711355" cy="127407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0078B6-E772-4624-F2F0-2EFAD283D8BC}"/>
              </a:ext>
            </a:extLst>
          </p:cNvPr>
          <p:cNvSpPr txBox="1"/>
          <p:nvPr/>
        </p:nvSpPr>
        <p:spPr>
          <a:xfrm>
            <a:off x="8605302" y="1065957"/>
            <a:ext cx="1275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Amplify Signal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02CBF22-FD70-A7A3-B5C6-EB72A9A8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572" y="2531986"/>
            <a:ext cx="5500032" cy="391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617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A4661-1444-64A9-51B9-6613326D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75" y="115697"/>
            <a:ext cx="5042483" cy="566053"/>
          </a:xfrm>
        </p:spPr>
        <p:txBody>
          <a:bodyPr>
            <a:normAutofit fontScale="90000"/>
          </a:bodyPr>
          <a:lstStyle/>
          <a:p>
            <a:r>
              <a:rPr lang="en-US" dirty="0"/>
              <a:t>AC conversion issue</a:t>
            </a:r>
          </a:p>
        </p:txBody>
      </p:sp>
      <p:pic>
        <p:nvPicPr>
          <p:cNvPr id="4" name="SPDT AC issue">
            <a:hlinkClick r:id="" action="ppaction://media"/>
            <a:extLst>
              <a:ext uri="{FF2B5EF4-FFF2-40B4-BE49-F238E27FC236}">
                <a16:creationId xmlns:a16="http://schemas.microsoft.com/office/drawing/2014/main" id="{28E10716-2D61-1BF1-01B7-D0291DB0EAB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0661" y="249921"/>
            <a:ext cx="3693122" cy="6564753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8C3709-9BE1-8916-886E-F314D0B64B8C}"/>
              </a:ext>
            </a:extLst>
          </p:cNvPr>
          <p:cNvSpPr txBox="1"/>
          <p:nvPr/>
        </p:nvSpPr>
        <p:spPr>
          <a:xfrm>
            <a:off x="738231" y="2239635"/>
            <a:ext cx="40938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Single Pole Dual Throw switches (SPDT) in an H-Bridge config are great at converting 0-(+V) signal into (–V)-(+V) at same </a:t>
            </a:r>
            <a:r>
              <a:rPr lang="en-US" dirty="0" err="1"/>
              <a:t>freq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amounts of noise are introduced when current is squeezed down.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36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F607-E029-45CB-2C79-7C2207C8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338" y="152035"/>
            <a:ext cx="10905688" cy="498941"/>
          </a:xfrm>
        </p:spPr>
        <p:txBody>
          <a:bodyPr>
            <a:normAutofit fontScale="90000"/>
          </a:bodyPr>
          <a:lstStyle/>
          <a:p>
            <a:r>
              <a:rPr lang="en-US" dirty="0"/>
              <a:t>Jose’s Proposed Circuit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7F6F9-A3C9-D049-BC2C-1D89AD167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60C2F-413B-3E2D-B6CE-507F89AF9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853" y="681037"/>
            <a:ext cx="8188264" cy="6024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977218-3FB0-A63A-B63F-CE0FE1FB62CF}"/>
              </a:ext>
            </a:extLst>
          </p:cNvPr>
          <p:cNvSpPr/>
          <p:nvPr/>
        </p:nvSpPr>
        <p:spPr>
          <a:xfrm>
            <a:off x="2873926" y="650976"/>
            <a:ext cx="6605634" cy="2016723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260CFB-D9CE-0BFC-5C27-45637355E1F8}"/>
              </a:ext>
            </a:extLst>
          </p:cNvPr>
          <p:cNvSpPr txBox="1"/>
          <p:nvPr/>
        </p:nvSpPr>
        <p:spPr>
          <a:xfrm>
            <a:off x="2873926" y="684302"/>
            <a:ext cx="197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AC generation + CC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1ECA7EE-B372-91BD-369F-17E573315985}"/>
              </a:ext>
            </a:extLst>
          </p:cNvPr>
          <p:cNvSpPr/>
          <p:nvPr/>
        </p:nvSpPr>
        <p:spPr>
          <a:xfrm>
            <a:off x="4974118" y="2779960"/>
            <a:ext cx="2869035" cy="2016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992E2B-C379-058D-382C-119E7C008FD3}"/>
              </a:ext>
            </a:extLst>
          </p:cNvPr>
          <p:cNvSpPr txBox="1"/>
          <p:nvPr/>
        </p:nvSpPr>
        <p:spPr>
          <a:xfrm>
            <a:off x="5378996" y="4174317"/>
            <a:ext cx="266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Sample voltage and find difference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441BAE-9F15-2AE1-5FDB-1219EC9E0A38}"/>
              </a:ext>
            </a:extLst>
          </p:cNvPr>
          <p:cNvSpPr/>
          <p:nvPr/>
        </p:nvSpPr>
        <p:spPr>
          <a:xfrm>
            <a:off x="2105083" y="2667699"/>
            <a:ext cx="2869035" cy="201672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F1A869-60A2-88A7-0225-49A146762B01}"/>
              </a:ext>
            </a:extLst>
          </p:cNvPr>
          <p:cNvSpPr txBox="1"/>
          <p:nvPr/>
        </p:nvSpPr>
        <p:spPr>
          <a:xfrm>
            <a:off x="2177636" y="2619259"/>
            <a:ext cx="26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Amplify and send to ADC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026F17-CE49-3917-2D77-8FF7B7AC9A9F}"/>
              </a:ext>
            </a:extLst>
          </p:cNvPr>
          <p:cNvSpPr txBox="1"/>
          <p:nvPr/>
        </p:nvSpPr>
        <p:spPr>
          <a:xfrm>
            <a:off x="1977699" y="6153845"/>
            <a:ext cx="26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Better Charge Pump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55C0A2-80DC-5DA8-377E-661FE1769CFE}"/>
              </a:ext>
            </a:extLst>
          </p:cNvPr>
          <p:cNvSpPr txBox="1"/>
          <p:nvPr/>
        </p:nvSpPr>
        <p:spPr>
          <a:xfrm>
            <a:off x="6871686" y="5384008"/>
            <a:ext cx="2666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Isolate reference voltage</a:t>
            </a:r>
          </a:p>
        </p:txBody>
      </p:sp>
    </p:spTree>
    <p:extLst>
      <p:ext uri="{BB962C8B-B14F-4D97-AF65-F5344CB8AC3E}">
        <p14:creationId xmlns:p14="http://schemas.microsoft.com/office/powerpoint/2010/main" val="2209123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10" grpId="0"/>
      <p:bldP spid="11" grpId="0" animBg="1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C26AA-BDA2-46B0-8005-0F89EBE84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305" y="163789"/>
            <a:ext cx="10515600" cy="566053"/>
          </a:xfrm>
        </p:spPr>
        <p:txBody>
          <a:bodyPr>
            <a:normAutofit fontScale="90000"/>
          </a:bodyPr>
          <a:lstStyle/>
          <a:p>
            <a:r>
              <a:rPr lang="en-US" dirty="0"/>
              <a:t>Deriving AC CC unit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3AE107-F1EA-A1B1-903D-4AA6441E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424" y="1130387"/>
            <a:ext cx="7059197" cy="54885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50EBFD-0D85-6C35-A4BB-4C875915CD73}"/>
                  </a:ext>
                </a:extLst>
              </p:cNvPr>
              <p:cNvSpPr txBox="1"/>
              <p:nvPr/>
            </p:nvSpPr>
            <p:spPr>
              <a:xfrm>
                <a:off x="360727" y="1367406"/>
                <a:ext cx="2445734" cy="2095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                If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en-US" b="0" dirty="0"/>
              </a:p>
              <a:p>
                <a:r>
                  <a:rPr lang="en-US" b="0" dirty="0"/>
                  <a:t>             Then</a:t>
                </a:r>
              </a:p>
              <a:p>
                <a:r>
                  <a:rPr lang="en-US" b="0" dirty="0"/>
                  <a:t>if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∗2.5 </m:t>
                    </m:r>
                  </m:oMath>
                </a14:m>
                <a:endParaRPr lang="en-US" b="0" dirty="0"/>
              </a:p>
              <a:p>
                <a:r>
                  <a:rPr lang="en-US" b="0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=5,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∗2.5</m:t>
                    </m:r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950EBFD-0D85-6C35-A4BB-4C875915C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727" y="1367406"/>
                <a:ext cx="2445734" cy="2095574"/>
              </a:xfrm>
              <a:prstGeom prst="rect">
                <a:avLst/>
              </a:prstGeom>
              <a:blipFill>
                <a:blip r:embed="rId3"/>
                <a:stretch>
                  <a:fillRect l="-19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273245DE-3E3A-2870-DC08-5EDDF3C44C17}"/>
              </a:ext>
            </a:extLst>
          </p:cNvPr>
          <p:cNvSpPr txBox="1"/>
          <p:nvPr/>
        </p:nvSpPr>
        <p:spPr>
          <a:xfrm>
            <a:off x="704675" y="4605556"/>
            <a:ext cx="2634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only works for square waves! Sine waves will alter current levels and not just change direction </a:t>
            </a:r>
          </a:p>
        </p:txBody>
      </p:sp>
    </p:spTree>
    <p:extLst>
      <p:ext uri="{BB962C8B-B14F-4D97-AF65-F5344CB8AC3E}">
        <p14:creationId xmlns:p14="http://schemas.microsoft.com/office/powerpoint/2010/main" val="3427648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273E3-8640-4661-AE4D-536C4C202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090" y="44836"/>
            <a:ext cx="10515600" cy="68349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CyCIF</a:t>
            </a:r>
            <a:r>
              <a:rPr lang="en-US" dirty="0"/>
              <a:t> Multiplex Technique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5B3732-4C8E-49A1-9503-CA00AC24D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090569"/>
            <a:ext cx="6722217" cy="2399251"/>
          </a:xfrm>
        </p:spPr>
        <p:txBody>
          <a:bodyPr>
            <a:normAutofit/>
          </a:bodyPr>
          <a:lstStyle/>
          <a:p>
            <a:r>
              <a:rPr lang="en-US" sz="2400" dirty="0"/>
              <a:t>Multiplex = getting lots and lots of markers on same tissue or sample</a:t>
            </a:r>
          </a:p>
          <a:p>
            <a:r>
              <a:rPr lang="en-US" sz="2400" dirty="0"/>
              <a:t>Cyclic technique where instead of removing the old fluorophores, we bleach them to get rid of them.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FF3BA8-DF88-4A48-8B0E-D7BAAE576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37" y="3419179"/>
            <a:ext cx="5937970" cy="293108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49B1B5-FD3A-4CAB-9C70-30C6CAC09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7302" y="1603623"/>
            <a:ext cx="4436309" cy="47466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3BB8F2-4CE6-4A56-ACFE-575C57FB7F72}"/>
              </a:ext>
            </a:extLst>
          </p:cNvPr>
          <p:cNvSpPr txBox="1"/>
          <p:nvPr/>
        </p:nvSpPr>
        <p:spPr>
          <a:xfrm>
            <a:off x="10280806" y="1853046"/>
            <a:ext cx="11128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Cycle 1:</a:t>
            </a:r>
          </a:p>
          <a:p>
            <a:r>
              <a:rPr lang="en-US" dirty="0" err="1">
                <a:solidFill>
                  <a:srgbClr val="92D050"/>
                </a:solidFill>
              </a:rPr>
              <a:t>Villin</a:t>
            </a:r>
            <a:endParaRPr lang="en-US" dirty="0">
              <a:solidFill>
                <a:srgbClr val="92D05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DAPI</a:t>
            </a:r>
          </a:p>
          <a:p>
            <a:r>
              <a:rPr lang="en-US" dirty="0">
                <a:solidFill>
                  <a:schemeClr val="bg1"/>
                </a:solidFill>
              </a:rPr>
              <a:t>Cycle 2:</a:t>
            </a:r>
          </a:p>
          <a:p>
            <a:r>
              <a:rPr lang="en-US" dirty="0">
                <a:solidFill>
                  <a:srgbClr val="00B0F0"/>
                </a:solidFill>
              </a:rPr>
              <a:t>LAMP1</a:t>
            </a:r>
          </a:p>
          <a:p>
            <a:r>
              <a:rPr lang="en-US" dirty="0">
                <a:solidFill>
                  <a:srgbClr val="7030A0"/>
                </a:solidFill>
              </a:rPr>
              <a:t>Phalloidin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C1B0C-9DE1-451D-A015-7513D738BD66}"/>
              </a:ext>
            </a:extLst>
          </p:cNvPr>
          <p:cNvSpPr txBox="1"/>
          <p:nvPr/>
        </p:nvSpPr>
        <p:spPr>
          <a:xfrm>
            <a:off x="10342521" y="3561205"/>
            <a:ext cx="9893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63x</a:t>
            </a:r>
          </a:p>
          <a:p>
            <a:r>
              <a:rPr lang="en-US" dirty="0">
                <a:solidFill>
                  <a:schemeClr val="bg1"/>
                </a:solidFill>
              </a:rPr>
              <a:t>LSM 880</a:t>
            </a:r>
          </a:p>
        </p:txBody>
      </p:sp>
    </p:spTree>
    <p:extLst>
      <p:ext uri="{BB962C8B-B14F-4D97-AF65-F5344CB8AC3E}">
        <p14:creationId xmlns:p14="http://schemas.microsoft.com/office/powerpoint/2010/main" val="768492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8106</TotalTime>
  <Words>1325</Words>
  <Application>Microsoft Office PowerPoint</Application>
  <PresentationFormat>Widescreen</PresentationFormat>
  <Paragraphs>209</Paragraphs>
  <Slides>40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Office Theme</vt:lpstr>
      <vt:lpstr>July Update</vt:lpstr>
      <vt:lpstr>Flexi-TEER Website and Program</vt:lpstr>
      <vt:lpstr>Transwells? Resistance? TEER?</vt:lpstr>
      <vt:lpstr>PowerPoint Presentation</vt:lpstr>
      <vt:lpstr>Modular Breakdown of Flexi-TEER + Schematic</vt:lpstr>
      <vt:lpstr>AC conversion issue</vt:lpstr>
      <vt:lpstr>Jose’s Proposed Circuit</vt:lpstr>
      <vt:lpstr>Deriving AC CC unit</vt:lpstr>
      <vt:lpstr>CyCIF Multiplex Technique</vt:lpstr>
      <vt:lpstr>Automation Needs</vt:lpstr>
      <vt:lpstr>New pump system and the “Invisible” coverslip </vt:lpstr>
      <vt:lpstr>Auto-CIF Control Board V 3.0</vt:lpstr>
      <vt:lpstr>Flexible Serial Command Interface</vt:lpstr>
      <vt:lpstr>Invisi-Slip System</vt:lpstr>
      <vt:lpstr>Parametric CAD model</vt:lpstr>
      <vt:lpstr>Current Status Roadmap for Invisi-Slip</vt:lpstr>
      <vt:lpstr>PowerPoint Presentation</vt:lpstr>
      <vt:lpstr>PowerPoint Presentation</vt:lpstr>
      <vt:lpstr>Auto Exposure</vt:lpstr>
      <vt:lpstr>Chicken and Egg problem</vt:lpstr>
      <vt:lpstr>Solution</vt:lpstr>
      <vt:lpstr>Solution</vt:lpstr>
      <vt:lpstr>Solution</vt:lpstr>
      <vt:lpstr>Solution</vt:lpstr>
      <vt:lpstr>Issues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XY Repeatability</vt:lpstr>
      <vt:lpstr>X and Y Repeatiblity </vt:lpstr>
      <vt:lpstr>Reflection</vt:lpstr>
      <vt:lpstr>Ultimate Reflection Solution</vt:lpstr>
      <vt:lpstr>PowerPoint Presentation</vt:lpstr>
      <vt:lpstr>Bleaching Effectiveness</vt:lpstr>
      <vt:lpstr>PowerPoint Presentation</vt:lpstr>
      <vt:lpstr>Dye Kinetics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</dc:creator>
  <cp:lastModifiedBy>michael anderson</cp:lastModifiedBy>
  <cp:revision>34</cp:revision>
  <dcterms:created xsi:type="dcterms:W3CDTF">2022-05-31T13:30:21Z</dcterms:created>
  <dcterms:modified xsi:type="dcterms:W3CDTF">2022-07-07T13:29:40Z</dcterms:modified>
</cp:coreProperties>
</file>